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h2VOZ7OiKslvqOlNEKzz/95dkg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80BE17-CD9D-4BBF-BAAC-43501996542B}">
  <a:tblStyle styleId="{3680BE17-CD9D-4BBF-BAAC-43501996542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3b644b3d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3b644b3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3b644b3d1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3b644b3d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3b644b3d1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3b644b3d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3b644b3d1_2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3b644b3d1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3b644b3d1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3b644b3d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3b644b3d1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3b644b3d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3b644b3d1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3b644b3d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3b644b3d1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3b644b3d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3b644b3d1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3b644b3d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3b644b3d1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3b644b3d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3b644b3d1_2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3b644b3d1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3b644b3d1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3b644b3d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3b644b3d1_2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3b644b3d1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3b644b3d1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3b644b3d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3b644b3d1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3b644b3d1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3b644b3d1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3b644b3d1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3b644b3d1_2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3b644b3d1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3b644b3d1_2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3b644b3d1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3b644b3d1_2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3b644b3d1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3b644b3d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3b644b3d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3b644b3d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3b644b3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3b644b3d1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3b644b3d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3b644b3d1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3b644b3d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3b644b3d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3b644b3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3b644b3d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3b644b3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3b644b3d1_2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3b644b3d1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3b644b3d1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3b644b3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jpg"/><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 Id="rId3" Type="http://schemas.openxmlformats.org/officeDocument/2006/relationships/image" Target="../media/image7.jpg"/><Relationship Id="rId4" Type="http://schemas.openxmlformats.org/officeDocument/2006/relationships/image" Target="../media/image1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jpg"/><Relationship Id="rId4" Type="http://schemas.openxmlformats.org/officeDocument/2006/relationships/image" Target="../media/image1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0.jpg"/><Relationship Id="rId4" Type="http://schemas.openxmlformats.org/officeDocument/2006/relationships/image" Target="../media/image1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37.jpg"/><Relationship Id="rId4" Type="http://schemas.openxmlformats.org/officeDocument/2006/relationships/image" Target="../media/image2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g"/><Relationship Id="rId3" Type="http://schemas.openxmlformats.org/officeDocument/2006/relationships/image" Target="../media/image26.jpg"/><Relationship Id="rId4" Type="http://schemas.openxmlformats.org/officeDocument/2006/relationships/image" Target="../media/image2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27.jpg"/><Relationship Id="rId4" Type="http://schemas.openxmlformats.org/officeDocument/2006/relationships/image" Target="../media/image3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 Id="rId3" Type="http://schemas.openxmlformats.org/officeDocument/2006/relationships/image" Target="../media/image39.jpg"/><Relationship Id="rId4" Type="http://schemas.openxmlformats.org/officeDocument/2006/relationships/image" Target="../media/image3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31.jpg"/><Relationship Id="rId4" Type="http://schemas.openxmlformats.org/officeDocument/2006/relationships/image" Target="../media/image2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3.jpg"/><Relationship Id="rId4" Type="http://schemas.openxmlformats.org/officeDocument/2006/relationships/image" Target="../media/image2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2.jpg"/><Relationship Id="rId4"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FB Campus">
  <p:cSld name="Title Slide - FB Campus">
    <p:spTree>
      <p:nvGrpSpPr>
        <p:cNvPr id="14" name="Shape 14"/>
        <p:cNvGrpSpPr/>
        <p:nvPr/>
      </p:nvGrpSpPr>
      <p:grpSpPr>
        <a:xfrm>
          <a:off x="0" y="0"/>
          <a:ext cx="0" cy="0"/>
          <a:chOff x="0" y="0"/>
          <a:chExt cx="0" cy="0"/>
        </a:xfrm>
      </p:grpSpPr>
      <p:sp>
        <p:nvSpPr>
          <p:cNvPr id="15" name="Google Shape;1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man, table, blue, holding&#10;&#10;Description automatically generated" id="18" name="Google Shape;18;p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outdoor, holding, person, standing&#10;&#10;Description automatically generated" id="19" name="Google Shape;19;p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sign&#10;&#10;Description automatically generated" id="20" name="Google Shape;20;p4"/>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1" name="Google Shape;21;p4"/>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VSTC">
  <p:cSld name="Title Slide - VSTC">
    <p:spTree>
      <p:nvGrpSpPr>
        <p:cNvPr id="59" name="Shape 59"/>
        <p:cNvGrpSpPr/>
        <p:nvPr/>
      </p:nvGrpSpPr>
      <p:grpSpPr>
        <a:xfrm>
          <a:off x="0" y="0"/>
          <a:ext cx="0" cy="0"/>
          <a:chOff x="0" y="0"/>
          <a:chExt cx="0" cy="0"/>
        </a:xfrm>
      </p:grpSpPr>
      <p:pic>
        <p:nvPicPr>
          <p:cNvPr descr="A crowd of people&#10;&#10;Description automatically generated" id="60" name="Google Shape;60;p1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rowd of people&#10;&#10;Description automatically generated" id="61" name="Google Shape;61;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racket, court, building, ball&#10;&#10;Description automatically generated" id="62" name="Google Shape;62;p1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63" name="Google Shape;63;p13"/>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3"/>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tudents">
  <p:cSld name="Title Slide - Students">
    <p:spTree>
      <p:nvGrpSpPr>
        <p:cNvPr id="65" name="Shape 65"/>
        <p:cNvGrpSpPr/>
        <p:nvPr/>
      </p:nvGrpSpPr>
      <p:grpSpPr>
        <a:xfrm>
          <a:off x="0" y="0"/>
          <a:ext cx="0" cy="0"/>
          <a:chOff x="0" y="0"/>
          <a:chExt cx="0" cy="0"/>
        </a:xfrm>
      </p:grpSpPr>
      <p:pic>
        <p:nvPicPr>
          <p:cNvPr descr="A picture containing outdoor, person, man, water&#10;&#10;Description automatically generated" id="66" name="Google Shape;66;p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person, riding, board, water&#10;&#10;Description automatically generated" id="67" name="Google Shape;67;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person, player, riding, water&#10;&#10;Description automatically generated" id="68" name="Google Shape;68;p14"/>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69" name="Google Shape;69;p14"/>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Photos">
  <p:cSld name="Title with Custom Photos">
    <p:spTree>
      <p:nvGrpSpPr>
        <p:cNvPr id="71" name="Shape 71"/>
        <p:cNvGrpSpPr/>
        <p:nvPr/>
      </p:nvGrpSpPr>
      <p:grpSpPr>
        <a:xfrm>
          <a:off x="0" y="0"/>
          <a:ext cx="0" cy="0"/>
          <a:chOff x="0" y="0"/>
          <a:chExt cx="0" cy="0"/>
        </a:xfrm>
      </p:grpSpPr>
      <p:pic>
        <p:nvPicPr>
          <p:cNvPr descr="A picture containing table&#10;&#10;Description automatically generated" id="72" name="Google Shape;72;p1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lose up of a logo&#10;&#10;Description automatically generated" id="73" name="Google Shape;73;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fish&#10;&#10;Description automatically generated" id="74" name="Google Shape;74;p15"/>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75" name="Google Shape;75;p15"/>
          <p:cNvSpPr/>
          <p:nvPr>
            <p:ph idx="2" type="pic"/>
          </p:nvPr>
        </p:nvSpPr>
        <p:spPr>
          <a:xfrm>
            <a:off x="3379807" y="-34725"/>
            <a:ext cx="8824881" cy="6933236"/>
          </a:xfrm>
          <a:prstGeom prst="rect">
            <a:avLst/>
          </a:prstGeom>
          <a:noFill/>
          <a:ln>
            <a:noFill/>
          </a:ln>
        </p:spPr>
        <p:txBody>
          <a:bodyPr anchorCtr="0" anchor="ctr" bIns="45700" lIns="91425" spcFirstLastPara="1" rIns="91425" wrap="square" tIns="45700">
            <a:normAutofit/>
          </a:bodyPr>
          <a:lstStyle>
            <a:lvl1pPr lvl="0" marR="0" rtl="0" algn="r">
              <a:lnSpc>
                <a:spcPct val="100000"/>
              </a:lnSpc>
              <a:spcBef>
                <a:spcPts val="1000"/>
              </a:spcBef>
              <a:spcAft>
                <a:spcPts val="0"/>
              </a:spcAft>
              <a:buClr>
                <a:srgbClr val="ECE9C6"/>
              </a:buClr>
              <a:buSzPts val="2000"/>
              <a:buFont typeface="Arial"/>
              <a:buNone/>
              <a:defRPr b="0" i="0" sz="2000" u="none" cap="none" strike="noStrike">
                <a:solidFill>
                  <a:srgbClr val="ECE9C6"/>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15"/>
          <p:cNvSpPr/>
          <p:nvPr>
            <p:ph idx="3" type="pic"/>
          </p:nvPr>
        </p:nvSpPr>
        <p:spPr>
          <a:xfrm>
            <a:off x="2648875" y="4231891"/>
            <a:ext cx="4192192" cy="1494224"/>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5"/>
          <p:cNvSpPr/>
          <p:nvPr>
            <p:ph idx="4" type="pic"/>
          </p:nvPr>
        </p:nvSpPr>
        <p:spPr>
          <a:xfrm>
            <a:off x="5994400" y="4231890"/>
            <a:ext cx="4123267" cy="1494223"/>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15"/>
          <p:cNvSpPr/>
          <p:nvPr>
            <p:ph idx="5" type="pic"/>
          </p:nvPr>
        </p:nvSpPr>
        <p:spPr>
          <a:xfrm>
            <a:off x="9270999" y="4231887"/>
            <a:ext cx="2951865" cy="1494223"/>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5"/>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5"/>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FB Campus">
  <p:cSld name="Title Slide - FB Campus">
    <p:spTree>
      <p:nvGrpSpPr>
        <p:cNvPr id="90" name="Shape 90"/>
        <p:cNvGrpSpPr/>
        <p:nvPr/>
      </p:nvGrpSpPr>
      <p:grpSpPr>
        <a:xfrm>
          <a:off x="0" y="0"/>
          <a:ext cx="0" cy="0"/>
          <a:chOff x="0" y="0"/>
          <a:chExt cx="0" cy="0"/>
        </a:xfrm>
      </p:grpSpPr>
      <p:sp>
        <p:nvSpPr>
          <p:cNvPr id="91" name="Google Shape;9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man, holding, table, laptop&#10;&#10;Description automatically generated" id="94" name="Google Shape;94;p1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outdoor, holding, person, standing&#10;&#10;Description automatically generated" id="95" name="Google Shape;95;p1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holding, person, standing, water&#10;&#10;Description automatically generated" id="96" name="Google Shape;96;p1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97" name="Google Shape;97;p17"/>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7"/>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9" name="Shape 99"/>
        <p:cNvGrpSpPr/>
        <p:nvPr/>
      </p:nvGrpSpPr>
      <p:grpSpPr>
        <a:xfrm>
          <a:off x="0" y="0"/>
          <a:ext cx="0" cy="0"/>
          <a:chOff x="0" y="0"/>
          <a:chExt cx="0" cy="0"/>
        </a:xfrm>
      </p:grpSpPr>
      <p:sp>
        <p:nvSpPr>
          <p:cNvPr id="100" name="Google Shape;100;p18"/>
          <p:cNvSpPr txBox="1"/>
          <p:nvPr>
            <p:ph idx="1" type="body"/>
          </p:nvPr>
        </p:nvSpPr>
        <p:spPr>
          <a:xfrm>
            <a:off x="838200" y="1825625"/>
            <a:ext cx="10515600" cy="347450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800"/>
              <a:buNone/>
              <a:defRPr>
                <a:solidFill>
                  <a:srgbClr val="595959"/>
                </a:solidFill>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8"/>
          <p:cNvSpPr txBox="1"/>
          <p:nvPr>
            <p:ph type="title"/>
          </p:nvPr>
        </p:nvSpPr>
        <p:spPr>
          <a:xfrm>
            <a:off x="854337" y="503617"/>
            <a:ext cx="10499463" cy="1054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4000"/>
              <a:buFont typeface="Arial"/>
              <a:buNone/>
              <a:defRPr b="1" sz="40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2" name="Shape 102"/>
        <p:cNvGrpSpPr/>
        <p:nvPr/>
      </p:nvGrpSpPr>
      <p:grpSpPr>
        <a:xfrm>
          <a:off x="0" y="0"/>
          <a:ext cx="0" cy="0"/>
          <a:chOff x="0" y="0"/>
          <a:chExt cx="0" cy="0"/>
        </a:xfrm>
      </p:grpSpPr>
      <p:sp>
        <p:nvSpPr>
          <p:cNvPr id="103" name="Google Shape;103;p19"/>
          <p:cNvSpPr txBox="1"/>
          <p:nvPr>
            <p:ph idx="1" type="body"/>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1800"/>
              <a:buNone/>
              <a:defRPr sz="1800">
                <a:solidFill>
                  <a:srgbClr val="888888"/>
                </a:solidFill>
              </a:defRPr>
            </a:lvl2pPr>
            <a:lvl3pPr indent="-228600" lvl="2" marL="1371600" algn="l">
              <a:lnSpc>
                <a:spcPct val="90000"/>
              </a:lnSpc>
              <a:spcBef>
                <a:spcPts val="500"/>
              </a:spcBef>
              <a:spcAft>
                <a:spcPts val="0"/>
              </a:spcAft>
              <a:buClr>
                <a:srgbClr val="888888"/>
              </a:buClr>
              <a:buSzPts val="1600"/>
              <a:buNone/>
              <a:defRPr sz="1600">
                <a:solidFill>
                  <a:srgbClr val="888888"/>
                </a:solidFill>
              </a:defRPr>
            </a:lvl3pPr>
            <a:lvl4pPr indent="-228600" lvl="3" marL="1828800" algn="l">
              <a:lnSpc>
                <a:spcPct val="90000"/>
              </a:lnSpc>
              <a:spcBef>
                <a:spcPts val="500"/>
              </a:spcBef>
              <a:spcAft>
                <a:spcPts val="0"/>
              </a:spcAft>
              <a:buClr>
                <a:srgbClr val="888888"/>
              </a:buClr>
              <a:buSzPts val="1400"/>
              <a:buNone/>
              <a:defRPr sz="1400">
                <a:solidFill>
                  <a:srgbClr val="888888"/>
                </a:solidFill>
              </a:defRPr>
            </a:lvl4pPr>
            <a:lvl5pPr indent="-228600" lvl="4" marL="2286000" algn="l">
              <a:lnSpc>
                <a:spcPct val="90000"/>
              </a:lnSpc>
              <a:spcBef>
                <a:spcPts val="500"/>
              </a:spcBef>
              <a:spcAft>
                <a:spcPts val="0"/>
              </a:spcAft>
              <a:buClr>
                <a:srgbClr val="888888"/>
              </a:buClr>
              <a:buSzPts val="1400"/>
              <a:buNone/>
              <a:defRPr sz="1400">
                <a:solidFill>
                  <a:srgbClr val="888888"/>
                </a:solidFill>
              </a:defRPr>
            </a:lvl5pPr>
            <a:lvl6pPr indent="-228600" lvl="5" marL="2743200" algn="l">
              <a:lnSpc>
                <a:spcPct val="90000"/>
              </a:lnSpc>
              <a:spcBef>
                <a:spcPts val="500"/>
              </a:spcBef>
              <a:spcAft>
                <a:spcPts val="0"/>
              </a:spcAft>
              <a:buClr>
                <a:srgbClr val="888888"/>
              </a:buClr>
              <a:buSzPts val="1400"/>
              <a:buNone/>
              <a:defRPr sz="1400">
                <a:solidFill>
                  <a:srgbClr val="888888"/>
                </a:solidFill>
              </a:defRPr>
            </a:lvl6pPr>
            <a:lvl7pPr indent="-228600" lvl="6" marL="3200400" algn="l">
              <a:lnSpc>
                <a:spcPct val="90000"/>
              </a:lnSpc>
              <a:spcBef>
                <a:spcPts val="500"/>
              </a:spcBef>
              <a:spcAft>
                <a:spcPts val="0"/>
              </a:spcAft>
              <a:buClr>
                <a:srgbClr val="888888"/>
              </a:buClr>
              <a:buSzPts val="1400"/>
              <a:buNone/>
              <a:defRPr sz="1400">
                <a:solidFill>
                  <a:srgbClr val="888888"/>
                </a:solidFill>
              </a:defRPr>
            </a:lvl7pPr>
            <a:lvl8pPr indent="-228600" lvl="7" marL="3657600" algn="l">
              <a:lnSpc>
                <a:spcPct val="90000"/>
              </a:lnSpc>
              <a:spcBef>
                <a:spcPts val="500"/>
              </a:spcBef>
              <a:spcAft>
                <a:spcPts val="0"/>
              </a:spcAft>
              <a:buClr>
                <a:srgbClr val="888888"/>
              </a:buClr>
              <a:buSzPts val="1400"/>
              <a:buNone/>
              <a:defRPr sz="1400">
                <a:solidFill>
                  <a:srgbClr val="888888"/>
                </a:solidFill>
              </a:defRPr>
            </a:lvl8pPr>
            <a:lvl9pPr indent="-228600" lvl="8" marL="4114800" algn="l">
              <a:lnSpc>
                <a:spcPct val="90000"/>
              </a:lnSpc>
              <a:spcBef>
                <a:spcPts val="500"/>
              </a:spcBef>
              <a:spcAft>
                <a:spcPts val="0"/>
              </a:spcAft>
              <a:buClr>
                <a:srgbClr val="888888"/>
              </a:buClr>
              <a:buSzPts val="1400"/>
              <a:buNone/>
              <a:defRPr sz="1400">
                <a:solidFill>
                  <a:srgbClr val="888888"/>
                </a:solidFill>
              </a:defRPr>
            </a:lvl9pPr>
          </a:lstStyle>
          <a:p/>
        </p:txBody>
      </p:sp>
      <p:sp>
        <p:nvSpPr>
          <p:cNvPr id="104" name="Google Shape;104;p19"/>
          <p:cNvSpPr txBox="1"/>
          <p:nvPr>
            <p:ph type="title"/>
          </p:nvPr>
        </p:nvSpPr>
        <p:spPr>
          <a:xfrm>
            <a:off x="1524000" y="1345246"/>
            <a:ext cx="9144000" cy="20837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595959"/>
              </a:buClr>
              <a:buSzPts val="5400"/>
              <a:buFont typeface="Arial"/>
              <a:buNone/>
              <a:defRPr b="1" sz="5400" cap="none">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p:cSld name="Two Content Areas">
    <p:spTree>
      <p:nvGrpSpPr>
        <p:cNvPr id="105" name="Shape 105"/>
        <p:cNvGrpSpPr/>
        <p:nvPr/>
      </p:nvGrpSpPr>
      <p:grpSpPr>
        <a:xfrm>
          <a:off x="0" y="0"/>
          <a:ext cx="0" cy="0"/>
          <a:chOff x="0" y="0"/>
          <a:chExt cx="0" cy="0"/>
        </a:xfrm>
      </p:grpSpPr>
      <p:sp>
        <p:nvSpPr>
          <p:cNvPr id="106" name="Google Shape;106;p20"/>
          <p:cNvSpPr txBox="1"/>
          <p:nvPr>
            <p:ph idx="1" type="body"/>
          </p:nvPr>
        </p:nvSpPr>
        <p:spPr>
          <a:xfrm>
            <a:off x="838199" y="1825625"/>
            <a:ext cx="5181599" cy="34344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0"/>
          <p:cNvSpPr txBox="1"/>
          <p:nvPr>
            <p:ph idx="2" type="body"/>
          </p:nvPr>
        </p:nvSpPr>
        <p:spPr>
          <a:xfrm>
            <a:off x="6172199" y="1825625"/>
            <a:ext cx="5181599" cy="34344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20"/>
          <p:cNvSpPr txBox="1"/>
          <p:nvPr>
            <p:ph type="title"/>
          </p:nvPr>
        </p:nvSpPr>
        <p:spPr>
          <a:xfrm>
            <a:off x="854337" y="500780"/>
            <a:ext cx="10483326" cy="105425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595959"/>
              </a:buClr>
              <a:buSzPts val="4300"/>
              <a:buFont typeface="Arial"/>
              <a:buNone/>
              <a:defRPr b="1" sz="43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p:cSld name="Two Columns with Subtitles">
    <p:spTree>
      <p:nvGrpSpPr>
        <p:cNvPr id="109" name="Shape 109"/>
        <p:cNvGrpSpPr/>
        <p:nvPr/>
      </p:nvGrpSpPr>
      <p:grpSpPr>
        <a:xfrm>
          <a:off x="0" y="0"/>
          <a:ext cx="0" cy="0"/>
          <a:chOff x="0" y="0"/>
          <a:chExt cx="0" cy="0"/>
        </a:xfrm>
      </p:grpSpPr>
      <p:sp>
        <p:nvSpPr>
          <p:cNvPr id="110" name="Google Shape;110;p21"/>
          <p:cNvSpPr txBox="1"/>
          <p:nvPr>
            <p:ph idx="1" type="body"/>
          </p:nvPr>
        </p:nvSpPr>
        <p:spPr>
          <a:xfrm>
            <a:off x="836612" y="2505075"/>
            <a:ext cx="5176884" cy="27655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55600" lvl="1" marL="914400" algn="l">
              <a:lnSpc>
                <a:spcPct val="90000"/>
              </a:lnSpc>
              <a:spcBef>
                <a:spcPts val="500"/>
              </a:spcBef>
              <a:spcAft>
                <a:spcPts val="0"/>
              </a:spcAft>
              <a:buClr>
                <a:schemeClr val="dk1"/>
              </a:buClr>
              <a:buSzPts val="2000"/>
              <a:buChar char="•"/>
              <a:defRPr sz="2000">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sz="20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sz="2000">
                <a:latin typeface="Arial"/>
                <a:ea typeface="Arial"/>
                <a:cs typeface="Arial"/>
                <a:sym typeface="Arial"/>
              </a:defRPr>
            </a:lvl5pPr>
            <a:lvl6pPr indent="-330200" lvl="5" marL="2743200" algn="l">
              <a:lnSpc>
                <a:spcPct val="90000"/>
              </a:lnSpc>
              <a:spcBef>
                <a:spcPts val="500"/>
              </a:spcBef>
              <a:spcAft>
                <a:spcPts val="0"/>
              </a:spcAft>
              <a:buClr>
                <a:schemeClr val="dk1"/>
              </a:buClr>
              <a:buSzPts val="1600"/>
              <a:buChar char="•"/>
              <a:defRPr sz="1600"/>
            </a:lvl6pPr>
            <a:lvl7pPr indent="-330200" lvl="6" marL="3200400" algn="l">
              <a:lnSpc>
                <a:spcPct val="90000"/>
              </a:lnSpc>
              <a:spcBef>
                <a:spcPts val="500"/>
              </a:spcBef>
              <a:spcAft>
                <a:spcPts val="0"/>
              </a:spcAft>
              <a:buClr>
                <a:schemeClr val="dk1"/>
              </a:buClr>
              <a:buSzPts val="1600"/>
              <a:buChar char="•"/>
              <a:defRPr sz="1600"/>
            </a:lvl7pPr>
            <a:lvl8pPr indent="-330200" lvl="7" marL="3657600" algn="l">
              <a:lnSpc>
                <a:spcPct val="90000"/>
              </a:lnSpc>
              <a:spcBef>
                <a:spcPts val="500"/>
              </a:spcBef>
              <a:spcAft>
                <a:spcPts val="0"/>
              </a:spcAft>
              <a:buClr>
                <a:schemeClr val="dk1"/>
              </a:buClr>
              <a:buSzPts val="1600"/>
              <a:buChar char="•"/>
              <a:defRPr sz="1600"/>
            </a:lvl8pPr>
            <a:lvl9pPr indent="-330200" lvl="8" marL="4114800" algn="l">
              <a:lnSpc>
                <a:spcPct val="90000"/>
              </a:lnSpc>
              <a:spcBef>
                <a:spcPts val="500"/>
              </a:spcBef>
              <a:spcAft>
                <a:spcPts val="0"/>
              </a:spcAft>
              <a:buClr>
                <a:schemeClr val="dk1"/>
              </a:buClr>
              <a:buSzPts val="1600"/>
              <a:buChar char="•"/>
              <a:defRPr sz="1600"/>
            </a:lvl9pPr>
          </a:lstStyle>
          <a:p/>
        </p:txBody>
      </p:sp>
      <p:sp>
        <p:nvSpPr>
          <p:cNvPr id="111" name="Google Shape;111;p21"/>
          <p:cNvSpPr txBox="1"/>
          <p:nvPr>
            <p:ph idx="2" type="body"/>
          </p:nvPr>
        </p:nvSpPr>
        <p:spPr>
          <a:xfrm>
            <a:off x="6172200" y="1711496"/>
            <a:ext cx="5186362" cy="792436"/>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595959"/>
              </a:buClr>
              <a:buSzPts val="2500"/>
              <a:buNone/>
              <a:defRPr b="1" sz="25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2" name="Google Shape;112;p21"/>
          <p:cNvSpPr txBox="1"/>
          <p:nvPr>
            <p:ph idx="3" type="body"/>
          </p:nvPr>
        </p:nvSpPr>
        <p:spPr>
          <a:xfrm>
            <a:off x="6178505" y="2505075"/>
            <a:ext cx="5180057" cy="27655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30200" lvl="5" marL="2743200" algn="l">
              <a:lnSpc>
                <a:spcPct val="90000"/>
              </a:lnSpc>
              <a:spcBef>
                <a:spcPts val="500"/>
              </a:spcBef>
              <a:spcAft>
                <a:spcPts val="0"/>
              </a:spcAft>
              <a:buClr>
                <a:schemeClr val="dk1"/>
              </a:buClr>
              <a:buSzPts val="1600"/>
              <a:buChar char="•"/>
              <a:defRPr sz="1600"/>
            </a:lvl6pPr>
            <a:lvl7pPr indent="-330200" lvl="6" marL="3200400" algn="l">
              <a:lnSpc>
                <a:spcPct val="90000"/>
              </a:lnSpc>
              <a:spcBef>
                <a:spcPts val="500"/>
              </a:spcBef>
              <a:spcAft>
                <a:spcPts val="0"/>
              </a:spcAft>
              <a:buClr>
                <a:schemeClr val="dk1"/>
              </a:buClr>
              <a:buSzPts val="1600"/>
              <a:buChar char="•"/>
              <a:defRPr sz="1600"/>
            </a:lvl7pPr>
            <a:lvl8pPr indent="-330200" lvl="7" marL="3657600" algn="l">
              <a:lnSpc>
                <a:spcPct val="90000"/>
              </a:lnSpc>
              <a:spcBef>
                <a:spcPts val="500"/>
              </a:spcBef>
              <a:spcAft>
                <a:spcPts val="0"/>
              </a:spcAft>
              <a:buClr>
                <a:schemeClr val="dk1"/>
              </a:buClr>
              <a:buSzPts val="1600"/>
              <a:buChar char="•"/>
              <a:defRPr sz="1600"/>
            </a:lvl8pPr>
            <a:lvl9pPr indent="-330200" lvl="8" marL="4114800" algn="l">
              <a:lnSpc>
                <a:spcPct val="90000"/>
              </a:lnSpc>
              <a:spcBef>
                <a:spcPts val="500"/>
              </a:spcBef>
              <a:spcAft>
                <a:spcPts val="0"/>
              </a:spcAft>
              <a:buClr>
                <a:schemeClr val="dk1"/>
              </a:buClr>
              <a:buSzPts val="1600"/>
              <a:buChar char="•"/>
              <a:defRPr sz="1600"/>
            </a:lvl9pPr>
          </a:lstStyle>
          <a:p/>
        </p:txBody>
      </p:sp>
      <p:sp>
        <p:nvSpPr>
          <p:cNvPr id="113" name="Google Shape;113;p21"/>
          <p:cNvSpPr txBox="1"/>
          <p:nvPr>
            <p:ph idx="4" type="body"/>
          </p:nvPr>
        </p:nvSpPr>
        <p:spPr>
          <a:xfrm>
            <a:off x="836614" y="1712639"/>
            <a:ext cx="5183187" cy="792436"/>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595959"/>
              </a:buClr>
              <a:buSzPts val="2500"/>
              <a:buNone/>
              <a:defRPr b="1" sz="25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21"/>
          <p:cNvSpPr txBox="1"/>
          <p:nvPr>
            <p:ph type="title"/>
          </p:nvPr>
        </p:nvSpPr>
        <p:spPr>
          <a:xfrm>
            <a:off x="836614" y="510614"/>
            <a:ext cx="10515598" cy="105425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595959"/>
              </a:buClr>
              <a:buSzPts val="4300"/>
              <a:buFont typeface="Arial"/>
              <a:buNone/>
              <a:defRPr b="1" sz="43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15" name="Shape 115"/>
        <p:cNvGrpSpPr/>
        <p:nvPr/>
      </p:nvGrpSpPr>
      <p:grpSpPr>
        <a:xfrm>
          <a:off x="0" y="0"/>
          <a:ext cx="0" cy="0"/>
          <a:chOff x="0" y="0"/>
          <a:chExt cx="0" cy="0"/>
        </a:xfrm>
      </p:grpSpPr>
      <p:sp>
        <p:nvSpPr>
          <p:cNvPr id="116" name="Google Shape;116;p22"/>
          <p:cNvSpPr txBox="1"/>
          <p:nvPr>
            <p:ph idx="1" type="body"/>
          </p:nvPr>
        </p:nvSpPr>
        <p:spPr>
          <a:xfrm>
            <a:off x="457717" y="545091"/>
            <a:ext cx="5393266" cy="441401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55600" lvl="1" marL="914400" algn="l">
              <a:lnSpc>
                <a:spcPct val="90000"/>
              </a:lnSpc>
              <a:spcBef>
                <a:spcPts val="500"/>
              </a:spcBef>
              <a:spcAft>
                <a:spcPts val="0"/>
              </a:spcAft>
              <a:buClr>
                <a:schemeClr val="dk1"/>
              </a:buClr>
              <a:buSzPts val="2000"/>
              <a:buChar char="•"/>
              <a:defRPr sz="2000">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sz="20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sz="2000">
                <a:latin typeface="Arial"/>
                <a:ea typeface="Arial"/>
                <a:cs typeface="Arial"/>
                <a:sym typeface="Aria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7" name="Google Shape;117;p22"/>
          <p:cNvSpPr txBox="1"/>
          <p:nvPr>
            <p:ph idx="2" type="body"/>
          </p:nvPr>
        </p:nvSpPr>
        <p:spPr>
          <a:xfrm>
            <a:off x="6231467" y="545092"/>
            <a:ext cx="5393266" cy="44140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118" name="Shape 118"/>
        <p:cNvGrpSpPr/>
        <p:nvPr/>
      </p:nvGrpSpPr>
      <p:grpSpPr>
        <a:xfrm>
          <a:off x="0" y="0"/>
          <a:ext cx="0" cy="0"/>
          <a:chOff x="0" y="0"/>
          <a:chExt cx="0" cy="0"/>
        </a:xfrm>
      </p:grpSpPr>
      <p:sp>
        <p:nvSpPr>
          <p:cNvPr id="119" name="Google Shape;119;p23"/>
          <p:cNvSpPr/>
          <p:nvPr>
            <p:ph idx="2" type="pic"/>
          </p:nvPr>
        </p:nvSpPr>
        <p:spPr>
          <a:xfrm rot="344365">
            <a:off x="765923" y="687338"/>
            <a:ext cx="10591524" cy="3491307"/>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20" name="Google Shape;120;p23"/>
          <p:cNvSpPr txBox="1"/>
          <p:nvPr>
            <p:ph idx="1" type="body"/>
          </p:nvPr>
        </p:nvSpPr>
        <p:spPr>
          <a:xfrm>
            <a:off x="688489" y="4486019"/>
            <a:ext cx="10816984" cy="804862"/>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595959"/>
              </a:buClr>
              <a:buSzPts val="1600"/>
              <a:buNone/>
              <a:defRPr b="0" sz="16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 name="Shape 23"/>
        <p:cNvGrpSpPr/>
        <p:nvPr/>
      </p:nvGrpSpPr>
      <p:grpSpPr>
        <a:xfrm>
          <a:off x="0" y="0"/>
          <a:ext cx="0" cy="0"/>
          <a:chOff x="0" y="0"/>
          <a:chExt cx="0" cy="0"/>
        </a:xfrm>
      </p:grpSpPr>
      <p:sp>
        <p:nvSpPr>
          <p:cNvPr id="24" name="Google Shape;24;p5"/>
          <p:cNvSpPr txBox="1"/>
          <p:nvPr>
            <p:ph idx="1" type="body"/>
          </p:nvPr>
        </p:nvSpPr>
        <p:spPr>
          <a:xfrm>
            <a:off x="838200" y="1825625"/>
            <a:ext cx="10515600" cy="347450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800"/>
              <a:buNone/>
              <a:defRPr>
                <a:solidFill>
                  <a:srgbClr val="595959"/>
                </a:solidFill>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5"/>
          <p:cNvSpPr txBox="1"/>
          <p:nvPr>
            <p:ph type="title"/>
          </p:nvPr>
        </p:nvSpPr>
        <p:spPr>
          <a:xfrm>
            <a:off x="854337" y="503617"/>
            <a:ext cx="10499463" cy="1054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4000"/>
              <a:buFont typeface="Arial"/>
              <a:buNone/>
              <a:defRPr b="1" sz="40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121" name="Shape 121"/>
        <p:cNvGrpSpPr/>
        <p:nvPr/>
      </p:nvGrpSpPr>
      <p:grpSpPr>
        <a:xfrm>
          <a:off x="0" y="0"/>
          <a:ext cx="0" cy="0"/>
          <a:chOff x="0" y="0"/>
          <a:chExt cx="0" cy="0"/>
        </a:xfrm>
      </p:grpSpPr>
      <p:pic>
        <p:nvPicPr>
          <p:cNvPr descr="A picture containing water, computer&#10;&#10;Description automatically generated" id="122" name="Google Shape;122;p2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brick&#10;&#10;Description automatically generated" id="123" name="Google Shape;123;p2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close up of a logo&#10;&#10;Description automatically generated" id="124" name="Google Shape;124;p24"/>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MVC">
  <p:cSld name="Title Slide - MVC">
    <p:spTree>
      <p:nvGrpSpPr>
        <p:cNvPr id="125" name="Shape 125"/>
        <p:cNvGrpSpPr/>
        <p:nvPr/>
      </p:nvGrpSpPr>
      <p:grpSpPr>
        <a:xfrm>
          <a:off x="0" y="0"/>
          <a:ext cx="0" cy="0"/>
          <a:chOff x="0" y="0"/>
          <a:chExt cx="0" cy="0"/>
        </a:xfrm>
      </p:grpSpPr>
      <p:sp>
        <p:nvSpPr>
          <p:cNvPr id="126" name="Google Shape;12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table, water, man, sitting&#10;&#10;Description automatically generated" id="129" name="Google Shape;129;p2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water, person, holding, boat&#10;&#10;Description automatically generated" id="130" name="Google Shape;130;p2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water, person, holding, boat&#10;&#10;Description automatically generated" id="131" name="Google Shape;131;p25"/>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32" name="Google Shape;132;p25"/>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5"/>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VSTC">
  <p:cSld name="Title Slide - VSTC">
    <p:spTree>
      <p:nvGrpSpPr>
        <p:cNvPr id="134" name="Shape 134"/>
        <p:cNvGrpSpPr/>
        <p:nvPr/>
      </p:nvGrpSpPr>
      <p:grpSpPr>
        <a:xfrm>
          <a:off x="0" y="0"/>
          <a:ext cx="0" cy="0"/>
          <a:chOff x="0" y="0"/>
          <a:chExt cx="0" cy="0"/>
        </a:xfrm>
      </p:grpSpPr>
      <p:pic>
        <p:nvPicPr>
          <p:cNvPr descr="A picture containing person, ball, player, court&#10;&#10;Description automatically generated" id="135" name="Google Shape;135;p2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rowd of people standing in front of a building&#10;&#10;Description automatically generated" id="136" name="Google Shape;136;p2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outdoor, racket, court, ball&#10;&#10;Description automatically generated" id="137" name="Google Shape;137;p26"/>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38" name="Google Shape;138;p26"/>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6"/>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tudents">
  <p:cSld name="Title Slide - Students">
    <p:spTree>
      <p:nvGrpSpPr>
        <p:cNvPr id="140" name="Shape 140"/>
        <p:cNvGrpSpPr/>
        <p:nvPr/>
      </p:nvGrpSpPr>
      <p:grpSpPr>
        <a:xfrm>
          <a:off x="0" y="0"/>
          <a:ext cx="0" cy="0"/>
          <a:chOff x="0" y="0"/>
          <a:chExt cx="0" cy="0"/>
        </a:xfrm>
      </p:grpSpPr>
      <p:pic>
        <p:nvPicPr>
          <p:cNvPr descr="A person standing in front of a crowd&#10;&#10;Description automatically generated" id="141" name="Google Shape;141;p2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erson standing in front of a crowd&#10;&#10;Description automatically generated" id="142" name="Google Shape;142;p2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person, player, riding, water&#10;&#10;Description automatically generated" id="143" name="Google Shape;143;p2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44" name="Google Shape;144;p27"/>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7"/>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Photos">
  <p:cSld name="Title with Custom Photos">
    <p:spTree>
      <p:nvGrpSpPr>
        <p:cNvPr id="146" name="Shape 146"/>
        <p:cNvGrpSpPr/>
        <p:nvPr/>
      </p:nvGrpSpPr>
      <p:grpSpPr>
        <a:xfrm>
          <a:off x="0" y="0"/>
          <a:ext cx="0" cy="0"/>
          <a:chOff x="0" y="0"/>
          <a:chExt cx="0" cy="0"/>
        </a:xfrm>
      </p:grpSpPr>
      <p:pic>
        <p:nvPicPr>
          <p:cNvPr descr="A picture containing sitting, computer, laptop, table&#10;&#10;Description automatically generated" id="147" name="Google Shape;147;p2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lose up of a logo&#10;&#10;Description automatically generated" id="148" name="Google Shape;148;p2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close up of a logo&#10;&#10;Description automatically generated" id="149" name="Google Shape;149;p28"/>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50" name="Google Shape;150;p28"/>
          <p:cNvSpPr/>
          <p:nvPr>
            <p:ph idx="2" type="pic"/>
          </p:nvPr>
        </p:nvSpPr>
        <p:spPr>
          <a:xfrm>
            <a:off x="3379807" y="-34725"/>
            <a:ext cx="8824881" cy="6933236"/>
          </a:xfrm>
          <a:prstGeom prst="rect">
            <a:avLst/>
          </a:prstGeom>
          <a:noFill/>
          <a:ln>
            <a:noFill/>
          </a:ln>
        </p:spPr>
        <p:txBody>
          <a:bodyPr anchorCtr="0" anchor="ctr" bIns="45700" lIns="91425" spcFirstLastPara="1" rIns="91425" wrap="square" tIns="45700">
            <a:normAutofit/>
          </a:bodyPr>
          <a:lstStyle>
            <a:lvl1pPr lvl="0" marR="0" rtl="0" algn="r">
              <a:lnSpc>
                <a:spcPct val="100000"/>
              </a:lnSpc>
              <a:spcBef>
                <a:spcPts val="1000"/>
              </a:spcBef>
              <a:spcAft>
                <a:spcPts val="0"/>
              </a:spcAft>
              <a:buClr>
                <a:srgbClr val="ECE9C6"/>
              </a:buClr>
              <a:buSzPts val="2000"/>
              <a:buFont typeface="Arial"/>
              <a:buNone/>
              <a:defRPr b="0" i="0" sz="2000" u="none" cap="none" strike="noStrike">
                <a:solidFill>
                  <a:srgbClr val="ECE9C6"/>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 name="Google Shape;151;p28"/>
          <p:cNvSpPr/>
          <p:nvPr>
            <p:ph idx="3" type="pic"/>
          </p:nvPr>
        </p:nvSpPr>
        <p:spPr>
          <a:xfrm>
            <a:off x="2648875" y="4231891"/>
            <a:ext cx="4192192" cy="1494224"/>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28"/>
          <p:cNvSpPr/>
          <p:nvPr>
            <p:ph idx="4" type="pic"/>
          </p:nvPr>
        </p:nvSpPr>
        <p:spPr>
          <a:xfrm>
            <a:off x="5994400" y="4231890"/>
            <a:ext cx="4123267" cy="1494223"/>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 name="Google Shape;153;p28"/>
          <p:cNvSpPr/>
          <p:nvPr>
            <p:ph idx="5" type="pic"/>
          </p:nvPr>
        </p:nvSpPr>
        <p:spPr>
          <a:xfrm>
            <a:off x="9270999" y="4231887"/>
            <a:ext cx="2951865" cy="1494223"/>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 name="Google Shape;154;p28"/>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8"/>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sp>
        <p:nvSpPr>
          <p:cNvPr id="27" name="Google Shape;27;p6"/>
          <p:cNvSpPr txBox="1"/>
          <p:nvPr>
            <p:ph idx="1" type="body"/>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1800"/>
              <a:buNone/>
              <a:defRPr sz="1800">
                <a:solidFill>
                  <a:srgbClr val="888888"/>
                </a:solidFill>
              </a:defRPr>
            </a:lvl2pPr>
            <a:lvl3pPr indent="-228600" lvl="2" marL="1371600" algn="l">
              <a:lnSpc>
                <a:spcPct val="90000"/>
              </a:lnSpc>
              <a:spcBef>
                <a:spcPts val="500"/>
              </a:spcBef>
              <a:spcAft>
                <a:spcPts val="0"/>
              </a:spcAft>
              <a:buClr>
                <a:srgbClr val="888888"/>
              </a:buClr>
              <a:buSzPts val="1600"/>
              <a:buNone/>
              <a:defRPr sz="1600">
                <a:solidFill>
                  <a:srgbClr val="888888"/>
                </a:solidFill>
              </a:defRPr>
            </a:lvl3pPr>
            <a:lvl4pPr indent="-228600" lvl="3" marL="1828800" algn="l">
              <a:lnSpc>
                <a:spcPct val="90000"/>
              </a:lnSpc>
              <a:spcBef>
                <a:spcPts val="500"/>
              </a:spcBef>
              <a:spcAft>
                <a:spcPts val="0"/>
              </a:spcAft>
              <a:buClr>
                <a:srgbClr val="888888"/>
              </a:buClr>
              <a:buSzPts val="1400"/>
              <a:buNone/>
              <a:defRPr sz="1400">
                <a:solidFill>
                  <a:srgbClr val="888888"/>
                </a:solidFill>
              </a:defRPr>
            </a:lvl4pPr>
            <a:lvl5pPr indent="-228600" lvl="4" marL="2286000" algn="l">
              <a:lnSpc>
                <a:spcPct val="90000"/>
              </a:lnSpc>
              <a:spcBef>
                <a:spcPts val="500"/>
              </a:spcBef>
              <a:spcAft>
                <a:spcPts val="0"/>
              </a:spcAft>
              <a:buClr>
                <a:srgbClr val="888888"/>
              </a:buClr>
              <a:buSzPts val="1400"/>
              <a:buNone/>
              <a:defRPr sz="1400">
                <a:solidFill>
                  <a:srgbClr val="888888"/>
                </a:solidFill>
              </a:defRPr>
            </a:lvl5pPr>
            <a:lvl6pPr indent="-228600" lvl="5" marL="2743200" algn="l">
              <a:lnSpc>
                <a:spcPct val="90000"/>
              </a:lnSpc>
              <a:spcBef>
                <a:spcPts val="500"/>
              </a:spcBef>
              <a:spcAft>
                <a:spcPts val="0"/>
              </a:spcAft>
              <a:buClr>
                <a:srgbClr val="888888"/>
              </a:buClr>
              <a:buSzPts val="1400"/>
              <a:buNone/>
              <a:defRPr sz="1400">
                <a:solidFill>
                  <a:srgbClr val="888888"/>
                </a:solidFill>
              </a:defRPr>
            </a:lvl6pPr>
            <a:lvl7pPr indent="-228600" lvl="6" marL="3200400" algn="l">
              <a:lnSpc>
                <a:spcPct val="90000"/>
              </a:lnSpc>
              <a:spcBef>
                <a:spcPts val="500"/>
              </a:spcBef>
              <a:spcAft>
                <a:spcPts val="0"/>
              </a:spcAft>
              <a:buClr>
                <a:srgbClr val="888888"/>
              </a:buClr>
              <a:buSzPts val="1400"/>
              <a:buNone/>
              <a:defRPr sz="1400">
                <a:solidFill>
                  <a:srgbClr val="888888"/>
                </a:solidFill>
              </a:defRPr>
            </a:lvl7pPr>
            <a:lvl8pPr indent="-228600" lvl="7" marL="3657600" algn="l">
              <a:lnSpc>
                <a:spcPct val="90000"/>
              </a:lnSpc>
              <a:spcBef>
                <a:spcPts val="500"/>
              </a:spcBef>
              <a:spcAft>
                <a:spcPts val="0"/>
              </a:spcAft>
              <a:buClr>
                <a:srgbClr val="888888"/>
              </a:buClr>
              <a:buSzPts val="1400"/>
              <a:buNone/>
              <a:defRPr sz="1400">
                <a:solidFill>
                  <a:srgbClr val="888888"/>
                </a:solidFill>
              </a:defRPr>
            </a:lvl8pPr>
            <a:lvl9pPr indent="-228600" lvl="8" marL="4114800" algn="l">
              <a:lnSpc>
                <a:spcPct val="90000"/>
              </a:lnSpc>
              <a:spcBef>
                <a:spcPts val="500"/>
              </a:spcBef>
              <a:spcAft>
                <a:spcPts val="0"/>
              </a:spcAft>
              <a:buClr>
                <a:srgbClr val="888888"/>
              </a:buClr>
              <a:buSzPts val="1400"/>
              <a:buNone/>
              <a:defRPr sz="1400">
                <a:solidFill>
                  <a:srgbClr val="888888"/>
                </a:solidFill>
              </a:defRPr>
            </a:lvl9pPr>
          </a:lstStyle>
          <a:p/>
        </p:txBody>
      </p:sp>
      <p:sp>
        <p:nvSpPr>
          <p:cNvPr id="28" name="Google Shape;28;p6"/>
          <p:cNvSpPr txBox="1"/>
          <p:nvPr>
            <p:ph type="title"/>
          </p:nvPr>
        </p:nvSpPr>
        <p:spPr>
          <a:xfrm>
            <a:off x="1524000" y="1345246"/>
            <a:ext cx="9144000" cy="20837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595959"/>
              </a:buClr>
              <a:buSzPts val="5400"/>
              <a:buFont typeface="Arial"/>
              <a:buNone/>
              <a:defRPr b="1" sz="5400" cap="none">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p:cSld name="Two Content Areas">
    <p:spTree>
      <p:nvGrpSpPr>
        <p:cNvPr id="29" name="Shape 29"/>
        <p:cNvGrpSpPr/>
        <p:nvPr/>
      </p:nvGrpSpPr>
      <p:grpSpPr>
        <a:xfrm>
          <a:off x="0" y="0"/>
          <a:ext cx="0" cy="0"/>
          <a:chOff x="0" y="0"/>
          <a:chExt cx="0" cy="0"/>
        </a:xfrm>
      </p:grpSpPr>
      <p:sp>
        <p:nvSpPr>
          <p:cNvPr id="30" name="Google Shape;30;p7"/>
          <p:cNvSpPr txBox="1"/>
          <p:nvPr>
            <p:ph idx="1" type="body"/>
          </p:nvPr>
        </p:nvSpPr>
        <p:spPr>
          <a:xfrm>
            <a:off x="838199" y="1825625"/>
            <a:ext cx="5181599" cy="34344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7"/>
          <p:cNvSpPr txBox="1"/>
          <p:nvPr>
            <p:ph idx="2" type="body"/>
          </p:nvPr>
        </p:nvSpPr>
        <p:spPr>
          <a:xfrm>
            <a:off x="6172199" y="1825625"/>
            <a:ext cx="5181599" cy="34344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
          <p:cNvSpPr txBox="1"/>
          <p:nvPr>
            <p:ph type="title"/>
          </p:nvPr>
        </p:nvSpPr>
        <p:spPr>
          <a:xfrm>
            <a:off x="854337" y="500780"/>
            <a:ext cx="10483326" cy="105425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595959"/>
              </a:buClr>
              <a:buSzPts val="4300"/>
              <a:buFont typeface="Arial"/>
              <a:buNone/>
              <a:defRPr b="1" sz="43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p:cSld name="Two Columns with Subtitles">
    <p:spTree>
      <p:nvGrpSpPr>
        <p:cNvPr id="33" name="Shape 33"/>
        <p:cNvGrpSpPr/>
        <p:nvPr/>
      </p:nvGrpSpPr>
      <p:grpSpPr>
        <a:xfrm>
          <a:off x="0" y="0"/>
          <a:ext cx="0" cy="0"/>
          <a:chOff x="0" y="0"/>
          <a:chExt cx="0" cy="0"/>
        </a:xfrm>
      </p:grpSpPr>
      <p:sp>
        <p:nvSpPr>
          <p:cNvPr id="34" name="Google Shape;34;p8"/>
          <p:cNvSpPr txBox="1"/>
          <p:nvPr>
            <p:ph idx="1" type="body"/>
          </p:nvPr>
        </p:nvSpPr>
        <p:spPr>
          <a:xfrm>
            <a:off x="836612" y="2505075"/>
            <a:ext cx="5176884" cy="27655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55600" lvl="1" marL="914400" algn="l">
              <a:lnSpc>
                <a:spcPct val="90000"/>
              </a:lnSpc>
              <a:spcBef>
                <a:spcPts val="500"/>
              </a:spcBef>
              <a:spcAft>
                <a:spcPts val="0"/>
              </a:spcAft>
              <a:buClr>
                <a:schemeClr val="dk1"/>
              </a:buClr>
              <a:buSzPts val="2000"/>
              <a:buChar char="•"/>
              <a:defRPr sz="2000">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sz="20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sz="2000">
                <a:latin typeface="Arial"/>
                <a:ea typeface="Arial"/>
                <a:cs typeface="Arial"/>
                <a:sym typeface="Arial"/>
              </a:defRPr>
            </a:lvl5pPr>
            <a:lvl6pPr indent="-330200" lvl="5" marL="2743200" algn="l">
              <a:lnSpc>
                <a:spcPct val="90000"/>
              </a:lnSpc>
              <a:spcBef>
                <a:spcPts val="500"/>
              </a:spcBef>
              <a:spcAft>
                <a:spcPts val="0"/>
              </a:spcAft>
              <a:buClr>
                <a:schemeClr val="dk1"/>
              </a:buClr>
              <a:buSzPts val="1600"/>
              <a:buChar char="•"/>
              <a:defRPr sz="1600"/>
            </a:lvl6pPr>
            <a:lvl7pPr indent="-330200" lvl="6" marL="3200400" algn="l">
              <a:lnSpc>
                <a:spcPct val="90000"/>
              </a:lnSpc>
              <a:spcBef>
                <a:spcPts val="500"/>
              </a:spcBef>
              <a:spcAft>
                <a:spcPts val="0"/>
              </a:spcAft>
              <a:buClr>
                <a:schemeClr val="dk1"/>
              </a:buClr>
              <a:buSzPts val="1600"/>
              <a:buChar char="•"/>
              <a:defRPr sz="1600"/>
            </a:lvl7pPr>
            <a:lvl8pPr indent="-330200" lvl="7" marL="3657600" algn="l">
              <a:lnSpc>
                <a:spcPct val="90000"/>
              </a:lnSpc>
              <a:spcBef>
                <a:spcPts val="500"/>
              </a:spcBef>
              <a:spcAft>
                <a:spcPts val="0"/>
              </a:spcAft>
              <a:buClr>
                <a:schemeClr val="dk1"/>
              </a:buClr>
              <a:buSzPts val="1600"/>
              <a:buChar char="•"/>
              <a:defRPr sz="1600"/>
            </a:lvl8pPr>
            <a:lvl9pPr indent="-330200" lvl="8" marL="4114800" algn="l">
              <a:lnSpc>
                <a:spcPct val="90000"/>
              </a:lnSpc>
              <a:spcBef>
                <a:spcPts val="500"/>
              </a:spcBef>
              <a:spcAft>
                <a:spcPts val="0"/>
              </a:spcAft>
              <a:buClr>
                <a:schemeClr val="dk1"/>
              </a:buClr>
              <a:buSzPts val="1600"/>
              <a:buChar char="•"/>
              <a:defRPr sz="1600"/>
            </a:lvl9pPr>
          </a:lstStyle>
          <a:p/>
        </p:txBody>
      </p:sp>
      <p:sp>
        <p:nvSpPr>
          <p:cNvPr id="35" name="Google Shape;35;p8"/>
          <p:cNvSpPr txBox="1"/>
          <p:nvPr>
            <p:ph idx="2" type="body"/>
          </p:nvPr>
        </p:nvSpPr>
        <p:spPr>
          <a:xfrm>
            <a:off x="6172200" y="1711496"/>
            <a:ext cx="5186362" cy="792436"/>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595959"/>
              </a:buClr>
              <a:buSzPts val="2500"/>
              <a:buNone/>
              <a:defRPr b="1" sz="25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 name="Google Shape;36;p8"/>
          <p:cNvSpPr txBox="1"/>
          <p:nvPr>
            <p:ph idx="3" type="body"/>
          </p:nvPr>
        </p:nvSpPr>
        <p:spPr>
          <a:xfrm>
            <a:off x="6178505" y="2505075"/>
            <a:ext cx="5180057" cy="27655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30200" lvl="5" marL="2743200" algn="l">
              <a:lnSpc>
                <a:spcPct val="90000"/>
              </a:lnSpc>
              <a:spcBef>
                <a:spcPts val="500"/>
              </a:spcBef>
              <a:spcAft>
                <a:spcPts val="0"/>
              </a:spcAft>
              <a:buClr>
                <a:schemeClr val="dk1"/>
              </a:buClr>
              <a:buSzPts val="1600"/>
              <a:buChar char="•"/>
              <a:defRPr sz="1600"/>
            </a:lvl6pPr>
            <a:lvl7pPr indent="-330200" lvl="6" marL="3200400" algn="l">
              <a:lnSpc>
                <a:spcPct val="90000"/>
              </a:lnSpc>
              <a:spcBef>
                <a:spcPts val="500"/>
              </a:spcBef>
              <a:spcAft>
                <a:spcPts val="0"/>
              </a:spcAft>
              <a:buClr>
                <a:schemeClr val="dk1"/>
              </a:buClr>
              <a:buSzPts val="1600"/>
              <a:buChar char="•"/>
              <a:defRPr sz="1600"/>
            </a:lvl7pPr>
            <a:lvl8pPr indent="-330200" lvl="7" marL="3657600" algn="l">
              <a:lnSpc>
                <a:spcPct val="90000"/>
              </a:lnSpc>
              <a:spcBef>
                <a:spcPts val="500"/>
              </a:spcBef>
              <a:spcAft>
                <a:spcPts val="0"/>
              </a:spcAft>
              <a:buClr>
                <a:schemeClr val="dk1"/>
              </a:buClr>
              <a:buSzPts val="1600"/>
              <a:buChar char="•"/>
              <a:defRPr sz="1600"/>
            </a:lvl8pPr>
            <a:lvl9pPr indent="-330200" lvl="8" marL="4114800" algn="l">
              <a:lnSpc>
                <a:spcPct val="90000"/>
              </a:lnSpc>
              <a:spcBef>
                <a:spcPts val="500"/>
              </a:spcBef>
              <a:spcAft>
                <a:spcPts val="0"/>
              </a:spcAft>
              <a:buClr>
                <a:schemeClr val="dk1"/>
              </a:buClr>
              <a:buSzPts val="1600"/>
              <a:buChar char="•"/>
              <a:defRPr sz="1600"/>
            </a:lvl9pPr>
          </a:lstStyle>
          <a:p/>
        </p:txBody>
      </p:sp>
      <p:sp>
        <p:nvSpPr>
          <p:cNvPr id="37" name="Google Shape;37;p8"/>
          <p:cNvSpPr txBox="1"/>
          <p:nvPr>
            <p:ph idx="4" type="body"/>
          </p:nvPr>
        </p:nvSpPr>
        <p:spPr>
          <a:xfrm>
            <a:off x="836614" y="1712639"/>
            <a:ext cx="5183187" cy="792436"/>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595959"/>
              </a:buClr>
              <a:buSzPts val="2500"/>
              <a:buNone/>
              <a:defRPr b="1" sz="25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 name="Google Shape;38;p8"/>
          <p:cNvSpPr txBox="1"/>
          <p:nvPr>
            <p:ph type="title"/>
          </p:nvPr>
        </p:nvSpPr>
        <p:spPr>
          <a:xfrm>
            <a:off x="836614" y="510614"/>
            <a:ext cx="10515598" cy="105425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595959"/>
              </a:buClr>
              <a:buSzPts val="4300"/>
              <a:buFont typeface="Arial"/>
              <a:buNone/>
              <a:defRPr b="1" sz="43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9" name="Shape 39"/>
        <p:cNvGrpSpPr/>
        <p:nvPr/>
      </p:nvGrpSpPr>
      <p:grpSpPr>
        <a:xfrm>
          <a:off x="0" y="0"/>
          <a:ext cx="0" cy="0"/>
          <a:chOff x="0" y="0"/>
          <a:chExt cx="0" cy="0"/>
        </a:xfrm>
      </p:grpSpPr>
      <p:sp>
        <p:nvSpPr>
          <p:cNvPr id="40" name="Google Shape;40;p9"/>
          <p:cNvSpPr txBox="1"/>
          <p:nvPr>
            <p:ph idx="1" type="body"/>
          </p:nvPr>
        </p:nvSpPr>
        <p:spPr>
          <a:xfrm>
            <a:off x="457717" y="545091"/>
            <a:ext cx="5393266" cy="441401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355600" lvl="1" marL="914400" algn="l">
              <a:lnSpc>
                <a:spcPct val="90000"/>
              </a:lnSpc>
              <a:spcBef>
                <a:spcPts val="500"/>
              </a:spcBef>
              <a:spcAft>
                <a:spcPts val="0"/>
              </a:spcAft>
              <a:buClr>
                <a:schemeClr val="dk1"/>
              </a:buClr>
              <a:buSzPts val="2000"/>
              <a:buChar char="•"/>
              <a:defRPr sz="2000">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sz="20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sz="2000">
                <a:latin typeface="Arial"/>
                <a:ea typeface="Arial"/>
                <a:cs typeface="Arial"/>
                <a:sym typeface="Aria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1" name="Google Shape;41;p9"/>
          <p:cNvSpPr txBox="1"/>
          <p:nvPr>
            <p:ph idx="2" type="body"/>
          </p:nvPr>
        </p:nvSpPr>
        <p:spPr>
          <a:xfrm>
            <a:off x="6231467" y="545092"/>
            <a:ext cx="5393266" cy="44140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42" name="Shape 42"/>
        <p:cNvGrpSpPr/>
        <p:nvPr/>
      </p:nvGrpSpPr>
      <p:grpSpPr>
        <a:xfrm>
          <a:off x="0" y="0"/>
          <a:ext cx="0" cy="0"/>
          <a:chOff x="0" y="0"/>
          <a:chExt cx="0" cy="0"/>
        </a:xfrm>
      </p:grpSpPr>
      <p:sp>
        <p:nvSpPr>
          <p:cNvPr id="43" name="Google Shape;43;p10"/>
          <p:cNvSpPr/>
          <p:nvPr>
            <p:ph idx="2" type="pic"/>
          </p:nvPr>
        </p:nvSpPr>
        <p:spPr>
          <a:xfrm rot="344365">
            <a:off x="765923" y="687338"/>
            <a:ext cx="10591524" cy="3491307"/>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4" name="Google Shape;44;p10"/>
          <p:cNvSpPr txBox="1"/>
          <p:nvPr>
            <p:ph idx="1" type="body"/>
          </p:nvPr>
        </p:nvSpPr>
        <p:spPr>
          <a:xfrm>
            <a:off x="688489" y="4486019"/>
            <a:ext cx="10816984" cy="804862"/>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595959"/>
              </a:buClr>
              <a:buSzPts val="1600"/>
              <a:buNone/>
              <a:defRPr b="0" sz="1600">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45" name="Shape 45"/>
        <p:cNvGrpSpPr/>
        <p:nvPr/>
      </p:nvGrpSpPr>
      <p:grpSpPr>
        <a:xfrm>
          <a:off x="0" y="0"/>
          <a:ext cx="0" cy="0"/>
          <a:chOff x="0" y="0"/>
          <a:chExt cx="0" cy="0"/>
        </a:xfrm>
      </p:grpSpPr>
      <p:pic>
        <p:nvPicPr>
          <p:cNvPr descr="A close up of a logo&#10;&#10;Description automatically generated" id="46" name="Google Shape;46;p1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brick&#10;&#10;Description automatically generated" id="47" name="Google Shape;47;p1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close up of a logo&#10;&#10;Description automatically generated" id="48" name="Google Shape;48;p11"/>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MVC">
  <p:cSld name="Title Slide - MVC">
    <p:spTree>
      <p:nvGrpSpPr>
        <p:cNvPr id="49" name="Shape 49"/>
        <p:cNvGrpSpPr/>
        <p:nvPr/>
      </p:nvGrpSpPr>
      <p:grpSpPr>
        <a:xfrm>
          <a:off x="0" y="0"/>
          <a:ext cx="0" cy="0"/>
          <a:chOff x="0" y="0"/>
          <a:chExt cx="0" cy="0"/>
        </a:xfrm>
      </p:grpSpPr>
      <p:sp>
        <p:nvSpPr>
          <p:cNvPr id="50" name="Google Shape;5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man, table, blue, holding&#10;&#10;Description automatically generated" id="53" name="Google Shape;53;p1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water, table, court, swimming&#10;&#10;Description automatically generated" id="54" name="Google Shape;54;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water, ball, person, holding&#10;&#10;Description automatically generated" id="55" name="Google Shape;55;p12"/>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descr="A picture containing outdoor, water, holding, person&#10;&#10;Description automatically generated" id="56" name="Google Shape;56;p12"/>
          <p:cNvPicPr preferRelativeResize="0"/>
          <p:nvPr/>
        </p:nvPicPr>
        <p:blipFill rotWithShape="1">
          <a:blip r:embed="rId5">
            <a:alphaModFix/>
          </a:blip>
          <a:srcRect b="0" l="0" r="0" t="0"/>
          <a:stretch/>
        </p:blipFill>
        <p:spPr>
          <a:xfrm>
            <a:off x="0" y="0"/>
            <a:ext cx="12192000" cy="6858000"/>
          </a:xfrm>
          <a:prstGeom prst="rect">
            <a:avLst/>
          </a:prstGeom>
          <a:noFill/>
          <a:ln>
            <a:noFill/>
          </a:ln>
        </p:spPr>
      </p:pic>
      <p:sp>
        <p:nvSpPr>
          <p:cNvPr id="57" name="Google Shape;57;p12"/>
          <p:cNvSpPr txBox="1"/>
          <p:nvPr>
            <p:ph type="ctrTitle"/>
          </p:nvPr>
        </p:nvSpPr>
        <p:spPr>
          <a:xfrm>
            <a:off x="360378" y="601090"/>
            <a:ext cx="4301269" cy="230533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4000"/>
              <a:buFont typeface="Arial"/>
              <a:buNone/>
              <a:defRPr b="1" sz="400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2"/>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0CECE"/>
              </a:buClr>
              <a:buSzPts val="2800"/>
              <a:buNone/>
              <a:defRPr>
                <a:solidFill>
                  <a:srgbClr val="D0CECE"/>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jpg"/><Relationship Id="rId2" Type="http://schemas.openxmlformats.org/officeDocument/2006/relationships/image" Target="../media/image9.jpg"/><Relationship Id="rId3" Type="http://schemas.openxmlformats.org/officeDocument/2006/relationships/image" Target="../media/image11.jp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35.jpg"/><Relationship Id="rId2" Type="http://schemas.openxmlformats.org/officeDocument/2006/relationships/image" Target="../media/image16.jpg"/><Relationship Id="rId3" Type="http://schemas.openxmlformats.org/officeDocument/2006/relationships/image" Target="../media/image22.jpg"/><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6"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screenshot&#10;&#10;Description automatically generated" id="11" name="Google Shape;11;p3"/>
          <p:cNvPicPr preferRelativeResize="0"/>
          <p:nvPr/>
        </p:nvPicPr>
        <p:blipFill rotWithShape="1">
          <a:blip r:embed="rId1">
            <a:alphaModFix/>
          </a:blip>
          <a:srcRect b="0" l="0" r="0" t="0"/>
          <a:stretch/>
        </p:blipFill>
        <p:spPr>
          <a:xfrm>
            <a:off x="0" y="0"/>
            <a:ext cx="12192000" cy="6858000"/>
          </a:xfrm>
          <a:prstGeom prst="rect">
            <a:avLst/>
          </a:prstGeom>
          <a:noFill/>
          <a:ln>
            <a:noFill/>
          </a:ln>
        </p:spPr>
      </p:pic>
      <p:pic>
        <p:nvPicPr>
          <p:cNvPr descr="A close up of a logo&#10;&#10;Description automatically generated" id="12" name="Google Shape;12;p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lose up of a logo&#10;&#10;Description automatically generated" id="13" name="Google Shape;13;p3"/>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Google Shape;8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close up of a logo&#10;&#10;Description automatically generated" id="87" name="Google Shape;87;p16"/>
          <p:cNvPicPr preferRelativeResize="0"/>
          <p:nvPr/>
        </p:nvPicPr>
        <p:blipFill rotWithShape="1">
          <a:blip r:embed="rId1">
            <a:alphaModFix/>
          </a:blip>
          <a:srcRect b="0" l="0" r="0" t="0"/>
          <a:stretch/>
        </p:blipFill>
        <p:spPr>
          <a:xfrm>
            <a:off x="0" y="0"/>
            <a:ext cx="12192000" cy="6858000"/>
          </a:xfrm>
          <a:prstGeom prst="rect">
            <a:avLst/>
          </a:prstGeom>
          <a:noFill/>
          <a:ln>
            <a:noFill/>
          </a:ln>
        </p:spPr>
      </p:pic>
      <p:pic>
        <p:nvPicPr>
          <p:cNvPr descr="A close up of a logo&#10;&#10;Description automatically generated" id="88" name="Google Shape;88;p1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lose up of a logo&#10;&#10;Description automatically generated" id="89" name="Google Shape;89;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2.png"/><Relationship Id="rId4" Type="http://schemas.openxmlformats.org/officeDocument/2006/relationships/image" Target="../media/image56.png"/><Relationship Id="rId5"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www.kaggle.com/kuboko/pp2021-pytorch-vgg-16-fine-tune-inference" TargetMode="External"/><Relationship Id="rId4" Type="http://schemas.openxmlformats.org/officeDocument/2006/relationships/hyperlink" Target="http://www.kaggle.com/kuboko/pp2021-pytorch-vgg-16-fine-tune-inferen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5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c/plant-pathology-2021-fgvc8/data?select=train.csv"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kaggle.com/praveengovi/plant-pathology-detail-eda-pytorch" TargetMode="External"/><Relationship Id="rId4" Type="http://schemas.openxmlformats.org/officeDocument/2006/relationships/image" Target="../media/image73.png"/><Relationship Id="rId5"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kaggle.com/nickuzmenkov/pp2021-duplicates-revealing/output" TargetMode="External"/><Relationship Id="rId4" Type="http://schemas.openxmlformats.org/officeDocument/2006/relationships/image" Target="../media/image75.png"/><Relationship Id="rId5"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
          <p:cNvSpPr txBox="1"/>
          <p:nvPr>
            <p:ph type="ctrTitle"/>
          </p:nvPr>
        </p:nvSpPr>
        <p:spPr>
          <a:xfrm>
            <a:off x="360378" y="601090"/>
            <a:ext cx="5159889" cy="230533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Arial"/>
              <a:buNone/>
            </a:pPr>
            <a:r>
              <a:rPr lang="en-US"/>
              <a:t>Image Classification of Plant Pathology</a:t>
            </a:r>
            <a:endParaRPr/>
          </a:p>
        </p:txBody>
      </p:sp>
      <p:sp>
        <p:nvSpPr>
          <p:cNvPr id="161" name="Google Shape;161;p1"/>
          <p:cNvSpPr txBox="1"/>
          <p:nvPr>
            <p:ph idx="1" type="subTitle"/>
          </p:nvPr>
        </p:nvSpPr>
        <p:spPr>
          <a:xfrm>
            <a:off x="360378" y="3137687"/>
            <a:ext cx="4301269" cy="1752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D0CECE"/>
              </a:buClr>
              <a:buSzPts val="2800"/>
              <a:buNone/>
            </a:pPr>
            <a:r>
              <a:rPr lang="en-US"/>
              <a:t>Group Members:</a:t>
            </a:r>
            <a:endParaRPr/>
          </a:p>
          <a:p>
            <a:pPr indent="0" lvl="0" marL="0" rtl="0" algn="l">
              <a:lnSpc>
                <a:spcPct val="90000"/>
              </a:lnSpc>
              <a:spcBef>
                <a:spcPts val="1000"/>
              </a:spcBef>
              <a:spcAft>
                <a:spcPts val="0"/>
              </a:spcAft>
              <a:buClr>
                <a:srgbClr val="D0CECE"/>
              </a:buClr>
              <a:buSzPts val="2800"/>
              <a:buNone/>
            </a:pPr>
            <a:r>
              <a:rPr lang="en-US"/>
              <a:t>Jinyi Shang</a:t>
            </a:r>
            <a:endParaRPr/>
          </a:p>
          <a:p>
            <a:pPr indent="0" lvl="0" marL="0" rtl="0" algn="l">
              <a:lnSpc>
                <a:spcPct val="90000"/>
              </a:lnSpc>
              <a:spcBef>
                <a:spcPts val="1000"/>
              </a:spcBef>
              <a:spcAft>
                <a:spcPts val="0"/>
              </a:spcAft>
              <a:buClr>
                <a:srgbClr val="D0CECE"/>
              </a:buClr>
              <a:buSzPts val="2800"/>
              <a:buNone/>
            </a:pPr>
            <a:r>
              <a:rPr lang="en-US"/>
              <a:t>Yu Cao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d3b644b3d1_0_25"/>
          <p:cNvSpPr txBox="1"/>
          <p:nvPr>
            <p:ph type="title"/>
          </p:nvPr>
        </p:nvSpPr>
        <p:spPr>
          <a:xfrm>
            <a:off x="381387" y="370592"/>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Expansion</a:t>
            </a:r>
            <a:endParaRPr/>
          </a:p>
        </p:txBody>
      </p:sp>
      <p:pic>
        <p:nvPicPr>
          <p:cNvPr id="228" name="Google Shape;228;gd3b644b3d1_0_25"/>
          <p:cNvPicPr preferRelativeResize="0"/>
          <p:nvPr/>
        </p:nvPicPr>
        <p:blipFill>
          <a:blip r:embed="rId3">
            <a:alphaModFix/>
          </a:blip>
          <a:stretch>
            <a:fillRect/>
          </a:stretch>
        </p:blipFill>
        <p:spPr>
          <a:xfrm>
            <a:off x="267525" y="1798900"/>
            <a:ext cx="11656952" cy="3624500"/>
          </a:xfrm>
          <a:prstGeom prst="rect">
            <a:avLst/>
          </a:prstGeom>
          <a:noFill/>
          <a:ln>
            <a:noFill/>
          </a:ln>
        </p:spPr>
      </p:pic>
      <p:sp>
        <p:nvSpPr>
          <p:cNvPr id="229" name="Google Shape;229;gd3b644b3d1_0_25"/>
          <p:cNvSpPr txBox="1"/>
          <p:nvPr/>
        </p:nvSpPr>
        <p:spPr>
          <a:xfrm>
            <a:off x="487750" y="1271100"/>
            <a:ext cx="7537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chemeClr val="dk1"/>
                </a:solidFill>
                <a:latin typeface="Calibri"/>
                <a:ea typeface="Calibri"/>
                <a:cs typeface="Calibri"/>
                <a:sym typeface="Calibri"/>
              </a:rPr>
              <a:t>albumentations.</a:t>
            </a:r>
            <a:r>
              <a:rPr b="1" lang="en-US" sz="1900">
                <a:solidFill>
                  <a:schemeClr val="dk1"/>
                </a:solidFill>
                <a:latin typeface="Calibri"/>
                <a:ea typeface="Calibri"/>
                <a:cs typeface="Calibri"/>
                <a:sym typeface="Calibri"/>
              </a:rPr>
              <a:t>CLAHE(clip_limit=4.0, tile_grid_size=(8,8), p=1)</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d3b644b3d1_0_33"/>
          <p:cNvSpPr txBox="1"/>
          <p:nvPr>
            <p:ph type="title"/>
          </p:nvPr>
        </p:nvSpPr>
        <p:spPr>
          <a:xfrm>
            <a:off x="197412" y="208892"/>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Data Expansion</a:t>
            </a:r>
            <a:endParaRPr/>
          </a:p>
        </p:txBody>
      </p:sp>
      <p:pic>
        <p:nvPicPr>
          <p:cNvPr id="235" name="Google Shape;235;gd3b644b3d1_0_33"/>
          <p:cNvPicPr preferRelativeResize="0"/>
          <p:nvPr/>
        </p:nvPicPr>
        <p:blipFill>
          <a:blip r:embed="rId3">
            <a:alphaModFix/>
          </a:blip>
          <a:stretch>
            <a:fillRect/>
          </a:stretch>
        </p:blipFill>
        <p:spPr>
          <a:xfrm>
            <a:off x="197388" y="1769350"/>
            <a:ext cx="11813276" cy="3684550"/>
          </a:xfrm>
          <a:prstGeom prst="rect">
            <a:avLst/>
          </a:prstGeom>
          <a:noFill/>
          <a:ln>
            <a:noFill/>
          </a:ln>
        </p:spPr>
      </p:pic>
      <p:sp>
        <p:nvSpPr>
          <p:cNvPr id="236" name="Google Shape;236;gd3b644b3d1_0_33"/>
          <p:cNvSpPr txBox="1"/>
          <p:nvPr/>
        </p:nvSpPr>
        <p:spPr>
          <a:xfrm>
            <a:off x="591200" y="1148275"/>
            <a:ext cx="482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 a</a:t>
            </a:r>
            <a:r>
              <a:rPr b="1" lang="en-US" sz="2000">
                <a:latin typeface="Calibri"/>
                <a:ea typeface="Calibri"/>
                <a:cs typeface="Calibri"/>
                <a:sym typeface="Calibri"/>
              </a:rPr>
              <a:t>lbumentations</a:t>
            </a:r>
            <a:r>
              <a:rPr b="1" lang="en-US" sz="2000">
                <a:latin typeface="Calibri"/>
                <a:ea typeface="Calibri"/>
                <a:cs typeface="Calibri"/>
                <a:sym typeface="Calibri"/>
              </a:rPr>
              <a:t>.RandomBrightness(p=1)</a:t>
            </a:r>
            <a:endParaRPr b="1" sz="2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d3b644b3d1_0_39"/>
          <p:cNvSpPr txBox="1"/>
          <p:nvPr>
            <p:ph type="title"/>
          </p:nvPr>
        </p:nvSpPr>
        <p:spPr>
          <a:xfrm>
            <a:off x="100562" y="16366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Data Expansion</a:t>
            </a:r>
            <a:endParaRPr/>
          </a:p>
        </p:txBody>
      </p:sp>
      <p:pic>
        <p:nvPicPr>
          <p:cNvPr id="242" name="Google Shape;242;gd3b644b3d1_0_39"/>
          <p:cNvPicPr preferRelativeResize="0"/>
          <p:nvPr/>
        </p:nvPicPr>
        <p:blipFill>
          <a:blip r:embed="rId3">
            <a:alphaModFix/>
          </a:blip>
          <a:stretch>
            <a:fillRect/>
          </a:stretch>
        </p:blipFill>
        <p:spPr>
          <a:xfrm>
            <a:off x="210000" y="1862300"/>
            <a:ext cx="11637449" cy="3643175"/>
          </a:xfrm>
          <a:prstGeom prst="rect">
            <a:avLst/>
          </a:prstGeom>
          <a:noFill/>
          <a:ln>
            <a:noFill/>
          </a:ln>
        </p:spPr>
      </p:pic>
      <p:sp>
        <p:nvSpPr>
          <p:cNvPr id="243" name="Google Shape;243;gd3b644b3d1_0_39"/>
          <p:cNvSpPr txBox="1"/>
          <p:nvPr/>
        </p:nvSpPr>
        <p:spPr>
          <a:xfrm>
            <a:off x="487750" y="1152850"/>
            <a:ext cx="4940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chemeClr val="dk1"/>
                </a:solidFill>
                <a:latin typeface="Calibri"/>
                <a:ea typeface="Calibri"/>
                <a:cs typeface="Calibri"/>
                <a:sym typeface="Calibri"/>
              </a:rPr>
              <a:t>albumentatiion..RandomSnow(p=1)</a:t>
            </a:r>
            <a:endParaRPr b="1" sz="19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d3b644b3d1_2_61"/>
          <p:cNvSpPr txBox="1"/>
          <p:nvPr>
            <p:ph type="title"/>
          </p:nvPr>
        </p:nvSpPr>
        <p:spPr>
          <a:xfrm>
            <a:off x="381387" y="370592"/>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Expansion</a:t>
            </a:r>
            <a:endParaRPr/>
          </a:p>
        </p:txBody>
      </p:sp>
      <p:sp>
        <p:nvSpPr>
          <p:cNvPr id="249" name="Google Shape;249;gd3b644b3d1_2_61"/>
          <p:cNvSpPr txBox="1"/>
          <p:nvPr/>
        </p:nvSpPr>
        <p:spPr>
          <a:xfrm>
            <a:off x="1078950" y="1744050"/>
            <a:ext cx="8513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Calibri"/>
                <a:ea typeface="Calibri"/>
                <a:cs typeface="Calibri"/>
                <a:sym typeface="Calibri"/>
              </a:rPr>
              <a:t>Others: ColorJitter, FancyPCA, RandomFog, RGBShift and etc</a:t>
            </a:r>
            <a:endParaRPr b="1" sz="2100">
              <a:latin typeface="Calibri"/>
              <a:ea typeface="Calibri"/>
              <a:cs typeface="Calibri"/>
              <a:sym typeface="Calibri"/>
            </a:endParaRPr>
          </a:p>
        </p:txBody>
      </p:sp>
      <p:sp>
        <p:nvSpPr>
          <p:cNvPr id="250" name="Google Shape;250;gd3b644b3d1_2_61"/>
          <p:cNvSpPr txBox="1"/>
          <p:nvPr/>
        </p:nvSpPr>
        <p:spPr>
          <a:xfrm>
            <a:off x="1078950" y="2483075"/>
            <a:ext cx="8513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Calibri"/>
                <a:ea typeface="Calibri"/>
                <a:cs typeface="Calibri"/>
                <a:sym typeface="Calibri"/>
              </a:rPr>
              <a:t>add noise      ==============&gt;     prevent overfitting</a:t>
            </a:r>
            <a:endParaRPr b="1" sz="2100">
              <a:latin typeface="Calibri"/>
              <a:ea typeface="Calibri"/>
              <a:cs typeface="Calibri"/>
              <a:sym typeface="Calibri"/>
            </a:endParaRPr>
          </a:p>
        </p:txBody>
      </p:sp>
      <p:sp>
        <p:nvSpPr>
          <p:cNvPr id="251" name="Google Shape;251;gd3b644b3d1_2_61"/>
          <p:cNvSpPr txBox="1"/>
          <p:nvPr/>
        </p:nvSpPr>
        <p:spPr>
          <a:xfrm>
            <a:off x="1167600" y="3768950"/>
            <a:ext cx="8336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Spatial-level transforms will simultaneously change both an input image as well as additional targets such as masks, bounding boxes, and keypoints. Usually SLT will not add noise to the original image.</a:t>
            </a:r>
            <a:endParaRPr b="1" sz="2100"/>
          </a:p>
          <a:p>
            <a:pPr indent="0" lvl="0" marL="0" rtl="0" algn="l">
              <a:spcBef>
                <a:spcPts val="0"/>
              </a:spcBef>
              <a:spcAft>
                <a:spcPts val="0"/>
              </a:spcAft>
              <a:buNone/>
            </a:pPr>
            <a:r>
              <a:t/>
            </a:r>
            <a:endParaRPr b="1"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d3b644b3d1_0_50"/>
          <p:cNvSpPr txBox="1"/>
          <p:nvPr>
            <p:ph type="title"/>
          </p:nvPr>
        </p:nvSpPr>
        <p:spPr>
          <a:xfrm>
            <a:off x="152412" y="16366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Data Expansion</a:t>
            </a:r>
            <a:endParaRPr/>
          </a:p>
        </p:txBody>
      </p:sp>
      <p:pic>
        <p:nvPicPr>
          <p:cNvPr id="257" name="Google Shape;257;gd3b644b3d1_0_50"/>
          <p:cNvPicPr preferRelativeResize="0"/>
          <p:nvPr/>
        </p:nvPicPr>
        <p:blipFill>
          <a:blip r:embed="rId3">
            <a:alphaModFix/>
          </a:blip>
          <a:stretch>
            <a:fillRect/>
          </a:stretch>
        </p:blipFill>
        <p:spPr>
          <a:xfrm>
            <a:off x="152400" y="1710217"/>
            <a:ext cx="11887199" cy="3786293"/>
          </a:xfrm>
          <a:prstGeom prst="rect">
            <a:avLst/>
          </a:prstGeom>
          <a:noFill/>
          <a:ln>
            <a:noFill/>
          </a:ln>
        </p:spPr>
      </p:pic>
      <p:sp>
        <p:nvSpPr>
          <p:cNvPr id="258" name="Google Shape;258;gd3b644b3d1_0_50"/>
          <p:cNvSpPr txBox="1"/>
          <p:nvPr/>
        </p:nvSpPr>
        <p:spPr>
          <a:xfrm>
            <a:off x="472975" y="1123300"/>
            <a:ext cx="404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a</a:t>
            </a:r>
            <a:r>
              <a:rPr lang="en-US" sz="2000">
                <a:solidFill>
                  <a:schemeClr val="dk1"/>
                </a:solidFill>
              </a:rPr>
              <a:t>lbumentations.Flip(p=1)</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d3b644b3d1_0_55"/>
          <p:cNvSpPr txBox="1"/>
          <p:nvPr>
            <p:ph type="title"/>
          </p:nvPr>
        </p:nvSpPr>
        <p:spPr>
          <a:xfrm>
            <a:off x="159687" y="2080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Data Expansion</a:t>
            </a:r>
            <a:endParaRPr/>
          </a:p>
        </p:txBody>
      </p:sp>
      <p:pic>
        <p:nvPicPr>
          <p:cNvPr id="264" name="Google Shape;264;gd3b644b3d1_0_55"/>
          <p:cNvPicPr preferRelativeResize="0"/>
          <p:nvPr/>
        </p:nvPicPr>
        <p:blipFill>
          <a:blip r:embed="rId3">
            <a:alphaModFix/>
          </a:blip>
          <a:stretch>
            <a:fillRect/>
          </a:stretch>
        </p:blipFill>
        <p:spPr>
          <a:xfrm>
            <a:off x="388875" y="1872800"/>
            <a:ext cx="11654476" cy="3610625"/>
          </a:xfrm>
          <a:prstGeom prst="rect">
            <a:avLst/>
          </a:prstGeom>
          <a:noFill/>
          <a:ln>
            <a:noFill/>
          </a:ln>
        </p:spPr>
      </p:pic>
      <p:sp>
        <p:nvSpPr>
          <p:cNvPr id="265" name="Google Shape;265;gd3b644b3d1_0_55"/>
          <p:cNvSpPr txBox="1"/>
          <p:nvPr/>
        </p:nvSpPr>
        <p:spPr>
          <a:xfrm>
            <a:off x="388875" y="1262225"/>
            <a:ext cx="485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albumentations</a:t>
            </a:r>
            <a:r>
              <a:rPr lang="en-US" sz="2000">
                <a:solidFill>
                  <a:schemeClr val="dk1"/>
                </a:solidFill>
              </a:rPr>
              <a:t>.Rotate(p=1)</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d3b644b3d1_0_68"/>
          <p:cNvSpPr txBox="1"/>
          <p:nvPr>
            <p:ph idx="1" type="body"/>
          </p:nvPr>
        </p:nvSpPr>
        <p:spPr>
          <a:xfrm>
            <a:off x="675625" y="1359800"/>
            <a:ext cx="10515600" cy="2483100"/>
          </a:xfrm>
          <a:prstGeom prst="rect">
            <a:avLst/>
          </a:prstGeom>
        </p:spPr>
        <p:txBody>
          <a:bodyPr anchorCtr="0" anchor="t" bIns="45700" lIns="91425" spcFirstLastPara="1" rIns="91425" wrap="square" tIns="45700">
            <a:normAutofit/>
          </a:bodyPr>
          <a:lstStyle/>
          <a:p>
            <a:pPr indent="0" lvl="0" marL="0" rtl="0" algn="l">
              <a:lnSpc>
                <a:spcPct val="70000"/>
              </a:lnSpc>
              <a:spcBef>
                <a:spcPts val="1000"/>
              </a:spcBef>
              <a:spcAft>
                <a:spcPts val="0"/>
              </a:spcAft>
              <a:buClr>
                <a:schemeClr val="dk1"/>
              </a:buClr>
              <a:buSzPts val="440"/>
              <a:buFont typeface="Arial"/>
              <a:buNone/>
            </a:pPr>
            <a:r>
              <a:rPr b="1" lang="en-US" sz="1900">
                <a:solidFill>
                  <a:schemeClr val="dk1"/>
                </a:solidFill>
              </a:rPr>
              <a:t>A.Compose(</a:t>
            </a:r>
            <a:endParaRPr b="1" sz="1900">
              <a:solidFill>
                <a:schemeClr val="dk1"/>
              </a:solidFill>
            </a:endParaRPr>
          </a:p>
          <a:p>
            <a:pPr indent="0" lvl="0" marL="0" rtl="0" algn="l">
              <a:lnSpc>
                <a:spcPct val="70000"/>
              </a:lnSpc>
              <a:spcBef>
                <a:spcPts val="1000"/>
              </a:spcBef>
              <a:spcAft>
                <a:spcPts val="0"/>
              </a:spcAft>
              <a:buSzPts val="440"/>
              <a:buNone/>
            </a:pPr>
            <a:r>
              <a:rPr b="1" lang="en-US" sz="1900">
                <a:solidFill>
                  <a:schemeClr val="dk1"/>
                </a:solidFill>
              </a:rPr>
              <a:t>                [A.OneOf([A.CLAHE(clip_limit=4.0, tile_grid_size=(8,8), p=1),</a:t>
            </a:r>
            <a:endParaRPr b="1" sz="1900">
              <a:solidFill>
                <a:schemeClr val="dk1"/>
              </a:solidFill>
            </a:endParaRPr>
          </a:p>
          <a:p>
            <a:pPr indent="0" lvl="0" marL="0" rtl="0" algn="l">
              <a:lnSpc>
                <a:spcPct val="70000"/>
              </a:lnSpc>
              <a:spcBef>
                <a:spcPts val="1000"/>
              </a:spcBef>
              <a:spcAft>
                <a:spcPts val="0"/>
              </a:spcAft>
              <a:buClr>
                <a:schemeClr val="dk1"/>
              </a:buClr>
              <a:buSzPts val="440"/>
              <a:buFont typeface="Arial"/>
              <a:buNone/>
            </a:pPr>
            <a:r>
              <a:rPr b="1" lang="en-US" sz="1900">
                <a:solidFill>
                  <a:schemeClr val="dk1"/>
                </a:solidFill>
              </a:rPr>
              <a:t>                ``````],p=1),</a:t>
            </a:r>
            <a:endParaRPr b="1" sz="1900">
              <a:solidFill>
                <a:schemeClr val="dk1"/>
              </a:solidFill>
            </a:endParaRPr>
          </a:p>
          <a:p>
            <a:pPr indent="0" lvl="0" marL="0" rtl="0" algn="l">
              <a:lnSpc>
                <a:spcPct val="70000"/>
              </a:lnSpc>
              <a:spcBef>
                <a:spcPts val="1000"/>
              </a:spcBef>
              <a:spcAft>
                <a:spcPts val="0"/>
              </a:spcAft>
              <a:buClr>
                <a:schemeClr val="dk1"/>
              </a:buClr>
              <a:buSzPts val="440"/>
              <a:buFont typeface="Arial"/>
              <a:buNone/>
            </a:pPr>
            <a:r>
              <a:rPr b="1" lang="en-US" sz="1900">
                <a:solidFill>
                  <a:schemeClr val="dk1"/>
                </a:solidFill>
              </a:rPr>
              <a:t>                A.OneOf([A.HorizontalFlip(p=1),</a:t>
            </a:r>
            <a:endParaRPr b="1" sz="1900">
              <a:solidFill>
                <a:schemeClr val="dk1"/>
              </a:solidFill>
            </a:endParaRPr>
          </a:p>
          <a:p>
            <a:pPr indent="0" lvl="0" marL="0" rtl="0" algn="l">
              <a:lnSpc>
                <a:spcPct val="70000"/>
              </a:lnSpc>
              <a:spcBef>
                <a:spcPts val="1000"/>
              </a:spcBef>
              <a:spcAft>
                <a:spcPts val="0"/>
              </a:spcAft>
              <a:buClr>
                <a:schemeClr val="dk1"/>
              </a:buClr>
              <a:buSzPts val="440"/>
              <a:buFont typeface="Arial"/>
              <a:buNone/>
            </a:pPr>
            <a:r>
              <a:rPr b="1" lang="en-US" sz="1900">
                <a:solidFill>
                  <a:schemeClr val="dk1"/>
                </a:solidFill>
              </a:rPr>
              <a:t>                      		   ```````],p=1),  </a:t>
            </a:r>
            <a:endParaRPr b="1" sz="1900">
              <a:solidFill>
                <a:schemeClr val="dk1"/>
              </a:solidFill>
            </a:endParaRPr>
          </a:p>
          <a:p>
            <a:pPr indent="0" lvl="0" marL="0" rtl="0" algn="l">
              <a:lnSpc>
                <a:spcPct val="70000"/>
              </a:lnSpc>
              <a:spcBef>
                <a:spcPts val="1000"/>
              </a:spcBef>
              <a:spcAft>
                <a:spcPts val="0"/>
              </a:spcAft>
              <a:buClr>
                <a:schemeClr val="dk1"/>
              </a:buClr>
              <a:buSzPts val="440"/>
              <a:buFont typeface="Arial"/>
              <a:buNone/>
            </a:pPr>
            <a:r>
              <a:rPr b="1" lang="en-US" sz="1900">
                <a:solidFill>
                  <a:schemeClr val="dk1"/>
                </a:solidFill>
              </a:rPr>
              <a:t>                A.ShiftScaleRotate(p=1),</a:t>
            </a:r>
            <a:endParaRPr b="1" sz="1900">
              <a:solidFill>
                <a:schemeClr val="dk1"/>
              </a:solidFill>
            </a:endParaRPr>
          </a:p>
          <a:p>
            <a:pPr indent="0" lvl="0" marL="0" rtl="0" algn="l">
              <a:lnSpc>
                <a:spcPct val="70000"/>
              </a:lnSpc>
              <a:spcBef>
                <a:spcPts val="1000"/>
              </a:spcBef>
              <a:spcAft>
                <a:spcPts val="0"/>
              </a:spcAft>
              <a:buSzPts val="440"/>
              <a:buNone/>
            </a:pPr>
            <a:r>
              <a:rPr b="1" lang="en-US" sz="1900">
                <a:solidFill>
                  <a:schemeClr val="dk1"/>
                </a:solidFill>
              </a:rPr>
              <a:t>                A.Resize(256,256)])</a:t>
            </a:r>
            <a:endParaRPr sz="1220"/>
          </a:p>
        </p:txBody>
      </p:sp>
      <p:sp>
        <p:nvSpPr>
          <p:cNvPr id="271" name="Google Shape;271;gd3b644b3d1_0_68"/>
          <p:cNvSpPr txBox="1"/>
          <p:nvPr/>
        </p:nvSpPr>
        <p:spPr>
          <a:xfrm>
            <a:off x="738900" y="197200"/>
            <a:ext cx="5010600" cy="1088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2800">
                <a:solidFill>
                  <a:schemeClr val="dk1"/>
                </a:solidFill>
              </a:rPr>
              <a:t>First expanded dataset:</a:t>
            </a:r>
            <a:endParaRPr b="1" sz="2800">
              <a:solidFill>
                <a:schemeClr val="dk1"/>
              </a:solidFill>
            </a:endParaRPr>
          </a:p>
          <a:p>
            <a:pPr indent="0" lvl="0" marL="0" rtl="0" algn="l">
              <a:lnSpc>
                <a:spcPct val="90000"/>
              </a:lnSpc>
              <a:spcBef>
                <a:spcPts val="1000"/>
              </a:spcBef>
              <a:spcAft>
                <a:spcPts val="0"/>
              </a:spcAft>
              <a:buNone/>
            </a:pPr>
            <a:r>
              <a:rPr lang="en-US" sz="2500">
                <a:solidFill>
                  <a:schemeClr val="dk1"/>
                </a:solidFill>
              </a:rPr>
              <a:t>pixel_level + spatial_level:</a:t>
            </a:r>
            <a:r>
              <a:rPr lang="en-US" sz="2800">
                <a:solidFill>
                  <a:schemeClr val="dk1"/>
                </a:solidFill>
              </a:rPr>
              <a:t> </a:t>
            </a:r>
            <a:endParaRPr>
              <a:solidFill>
                <a:schemeClr val="dk1"/>
              </a:solidFill>
            </a:endParaRPr>
          </a:p>
        </p:txBody>
      </p:sp>
      <p:sp>
        <p:nvSpPr>
          <p:cNvPr id="272" name="Google Shape;272;gd3b644b3d1_0_68"/>
          <p:cNvSpPr txBox="1"/>
          <p:nvPr/>
        </p:nvSpPr>
        <p:spPr>
          <a:xfrm>
            <a:off x="901500" y="4434050"/>
            <a:ext cx="214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Before: 14000</a:t>
            </a:r>
            <a:endParaRPr b="1" sz="2200">
              <a:latin typeface="Calibri"/>
              <a:ea typeface="Calibri"/>
              <a:cs typeface="Calibri"/>
              <a:sym typeface="Calibri"/>
            </a:endParaRPr>
          </a:p>
        </p:txBody>
      </p:sp>
      <p:cxnSp>
        <p:nvCxnSpPr>
          <p:cNvPr id="273" name="Google Shape;273;gd3b644b3d1_0_68"/>
          <p:cNvCxnSpPr/>
          <p:nvPr/>
        </p:nvCxnSpPr>
        <p:spPr>
          <a:xfrm flipH="1" rot="10800000">
            <a:off x="3044700" y="4680200"/>
            <a:ext cx="2143200" cy="300"/>
          </a:xfrm>
          <a:prstGeom prst="straightConnector1">
            <a:avLst/>
          </a:prstGeom>
          <a:noFill/>
          <a:ln cap="flat" cmpd="sng" w="38100">
            <a:solidFill>
              <a:schemeClr val="dk1"/>
            </a:solidFill>
            <a:prstDash val="solid"/>
            <a:round/>
            <a:headEnd len="med" w="med" type="none"/>
            <a:tailEnd len="med" w="med" type="triangle"/>
          </a:ln>
        </p:spPr>
      </p:cxnSp>
      <p:sp>
        <p:nvSpPr>
          <p:cNvPr id="274" name="Google Shape;274;gd3b644b3d1_0_68"/>
          <p:cNvSpPr txBox="1"/>
          <p:nvPr/>
        </p:nvSpPr>
        <p:spPr>
          <a:xfrm>
            <a:off x="5369800" y="44340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latin typeface="Calibri"/>
                <a:ea typeface="Calibri"/>
                <a:cs typeface="Calibri"/>
                <a:sym typeface="Calibri"/>
              </a:rPr>
              <a:t>After</a:t>
            </a:r>
            <a:r>
              <a:rPr b="1" lang="en-US" sz="2200">
                <a:solidFill>
                  <a:schemeClr val="dk1"/>
                </a:solidFill>
                <a:latin typeface="Calibri"/>
                <a:ea typeface="Calibri"/>
                <a:cs typeface="Calibri"/>
                <a:sym typeface="Calibri"/>
              </a:rPr>
              <a:t>: 44000 of images</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d3b644b3d1_0_82"/>
          <p:cNvSpPr txBox="1"/>
          <p:nvPr/>
        </p:nvSpPr>
        <p:spPr>
          <a:xfrm>
            <a:off x="369525" y="280825"/>
            <a:ext cx="4228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t>Model VGG16</a:t>
            </a:r>
            <a:endParaRPr b="1" sz="4000"/>
          </a:p>
        </p:txBody>
      </p:sp>
      <p:pic>
        <p:nvPicPr>
          <p:cNvPr id="280" name="Google Shape;280;gd3b644b3d1_0_82"/>
          <p:cNvPicPr preferRelativeResize="0"/>
          <p:nvPr/>
        </p:nvPicPr>
        <p:blipFill>
          <a:blip r:embed="rId3">
            <a:alphaModFix/>
          </a:blip>
          <a:stretch>
            <a:fillRect/>
          </a:stretch>
        </p:blipFill>
        <p:spPr>
          <a:xfrm>
            <a:off x="4941150" y="103450"/>
            <a:ext cx="6350900" cy="5725849"/>
          </a:xfrm>
          <a:prstGeom prst="rect">
            <a:avLst/>
          </a:prstGeom>
          <a:noFill/>
          <a:ln>
            <a:noFill/>
          </a:ln>
        </p:spPr>
      </p:pic>
      <p:sp>
        <p:nvSpPr>
          <p:cNvPr id="281" name="Google Shape;281;gd3b644b3d1_0_82"/>
          <p:cNvSpPr txBox="1"/>
          <p:nvPr/>
        </p:nvSpPr>
        <p:spPr>
          <a:xfrm>
            <a:off x="280825" y="1877100"/>
            <a:ext cx="4070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13 CONV Layers +3 FC Layers</a:t>
            </a:r>
            <a:endParaRPr b="1" sz="23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d3b644b3d1_2_3"/>
          <p:cNvSpPr txBox="1"/>
          <p:nvPr/>
        </p:nvSpPr>
        <p:spPr>
          <a:xfrm>
            <a:off x="502525" y="399075"/>
            <a:ext cx="9710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t>Data Pipeline and Model Configuration</a:t>
            </a:r>
            <a:endParaRPr b="1" sz="4000"/>
          </a:p>
        </p:txBody>
      </p:sp>
      <p:pic>
        <p:nvPicPr>
          <p:cNvPr id="287" name="Google Shape;287;gd3b644b3d1_2_3"/>
          <p:cNvPicPr preferRelativeResize="0"/>
          <p:nvPr/>
        </p:nvPicPr>
        <p:blipFill>
          <a:blip r:embed="rId3">
            <a:alphaModFix/>
          </a:blip>
          <a:stretch>
            <a:fillRect/>
          </a:stretch>
        </p:blipFill>
        <p:spPr>
          <a:xfrm>
            <a:off x="6182725" y="1488500"/>
            <a:ext cx="3886200" cy="1019175"/>
          </a:xfrm>
          <a:prstGeom prst="rect">
            <a:avLst/>
          </a:prstGeom>
          <a:noFill/>
          <a:ln>
            <a:noFill/>
          </a:ln>
        </p:spPr>
      </p:pic>
      <p:pic>
        <p:nvPicPr>
          <p:cNvPr id="288" name="Google Shape;288;gd3b644b3d1_2_3"/>
          <p:cNvPicPr preferRelativeResize="0"/>
          <p:nvPr/>
        </p:nvPicPr>
        <p:blipFill>
          <a:blip r:embed="rId4">
            <a:alphaModFix/>
          </a:blip>
          <a:stretch>
            <a:fillRect/>
          </a:stretch>
        </p:blipFill>
        <p:spPr>
          <a:xfrm>
            <a:off x="5961000" y="3768575"/>
            <a:ext cx="4629150" cy="1095375"/>
          </a:xfrm>
          <a:prstGeom prst="rect">
            <a:avLst/>
          </a:prstGeom>
          <a:noFill/>
          <a:ln>
            <a:noFill/>
          </a:ln>
        </p:spPr>
      </p:pic>
      <p:sp>
        <p:nvSpPr>
          <p:cNvPr id="289" name="Google Shape;289;gd3b644b3d1_2_3"/>
          <p:cNvSpPr txBox="1"/>
          <p:nvPr/>
        </p:nvSpPr>
        <p:spPr>
          <a:xfrm>
            <a:off x="1005050" y="1767250"/>
            <a:ext cx="4422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Define customized transform class</a:t>
            </a:r>
            <a:endParaRPr b="1" sz="2200">
              <a:latin typeface="Calibri"/>
              <a:ea typeface="Calibri"/>
              <a:cs typeface="Calibri"/>
              <a:sym typeface="Calibri"/>
            </a:endParaRPr>
          </a:p>
        </p:txBody>
      </p:sp>
      <p:cxnSp>
        <p:nvCxnSpPr>
          <p:cNvPr id="290" name="Google Shape;290;gd3b644b3d1_2_3"/>
          <p:cNvCxnSpPr/>
          <p:nvPr/>
        </p:nvCxnSpPr>
        <p:spPr>
          <a:xfrm>
            <a:off x="3015200" y="2476738"/>
            <a:ext cx="0" cy="1448700"/>
          </a:xfrm>
          <a:prstGeom prst="straightConnector1">
            <a:avLst/>
          </a:prstGeom>
          <a:noFill/>
          <a:ln cap="flat" cmpd="sng" w="28575">
            <a:solidFill>
              <a:schemeClr val="dk2"/>
            </a:solidFill>
            <a:prstDash val="solid"/>
            <a:round/>
            <a:headEnd len="med" w="med" type="none"/>
            <a:tailEnd len="med" w="med" type="triangle"/>
          </a:ln>
        </p:spPr>
      </p:cxnSp>
      <p:sp>
        <p:nvSpPr>
          <p:cNvPr id="291" name="Google Shape;291;gd3b644b3d1_2_3"/>
          <p:cNvSpPr txBox="1"/>
          <p:nvPr/>
        </p:nvSpPr>
        <p:spPr>
          <a:xfrm>
            <a:off x="1315400" y="4077750"/>
            <a:ext cx="339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Define customized dataset</a:t>
            </a:r>
            <a:endParaRPr b="1" sz="22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gd3b644b3d1_2_11"/>
          <p:cNvPicPr preferRelativeResize="0"/>
          <p:nvPr/>
        </p:nvPicPr>
        <p:blipFill>
          <a:blip r:embed="rId3">
            <a:alphaModFix/>
          </a:blip>
          <a:stretch>
            <a:fillRect/>
          </a:stretch>
        </p:blipFill>
        <p:spPr>
          <a:xfrm>
            <a:off x="4689925" y="536700"/>
            <a:ext cx="7324725" cy="942975"/>
          </a:xfrm>
          <a:prstGeom prst="rect">
            <a:avLst/>
          </a:prstGeom>
          <a:noFill/>
          <a:ln>
            <a:noFill/>
          </a:ln>
        </p:spPr>
      </p:pic>
      <p:pic>
        <p:nvPicPr>
          <p:cNvPr id="297" name="Google Shape;297;gd3b644b3d1_2_11"/>
          <p:cNvPicPr preferRelativeResize="0"/>
          <p:nvPr/>
        </p:nvPicPr>
        <p:blipFill>
          <a:blip r:embed="rId4">
            <a:alphaModFix/>
          </a:blip>
          <a:stretch>
            <a:fillRect/>
          </a:stretch>
        </p:blipFill>
        <p:spPr>
          <a:xfrm>
            <a:off x="5236775" y="2044250"/>
            <a:ext cx="4533900" cy="3314700"/>
          </a:xfrm>
          <a:prstGeom prst="rect">
            <a:avLst/>
          </a:prstGeom>
          <a:noFill/>
          <a:ln>
            <a:noFill/>
          </a:ln>
        </p:spPr>
      </p:pic>
      <p:sp>
        <p:nvSpPr>
          <p:cNvPr id="298" name="Google Shape;298;gd3b644b3d1_2_11"/>
          <p:cNvSpPr txBox="1"/>
          <p:nvPr/>
        </p:nvSpPr>
        <p:spPr>
          <a:xfrm>
            <a:off x="945925" y="777338"/>
            <a:ext cx="338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Load model</a:t>
            </a:r>
            <a:endParaRPr b="1" sz="2200">
              <a:latin typeface="Calibri"/>
              <a:ea typeface="Calibri"/>
              <a:cs typeface="Calibri"/>
              <a:sym typeface="Calibri"/>
            </a:endParaRPr>
          </a:p>
        </p:txBody>
      </p:sp>
      <p:cxnSp>
        <p:nvCxnSpPr>
          <p:cNvPr id="299" name="Google Shape;299;gd3b644b3d1_2_11"/>
          <p:cNvCxnSpPr/>
          <p:nvPr/>
        </p:nvCxnSpPr>
        <p:spPr>
          <a:xfrm>
            <a:off x="1704325" y="1271100"/>
            <a:ext cx="14700" cy="2054400"/>
          </a:xfrm>
          <a:prstGeom prst="straightConnector1">
            <a:avLst/>
          </a:prstGeom>
          <a:noFill/>
          <a:ln cap="flat" cmpd="sng" w="28575">
            <a:solidFill>
              <a:schemeClr val="dk2"/>
            </a:solidFill>
            <a:prstDash val="solid"/>
            <a:round/>
            <a:headEnd len="med" w="med" type="none"/>
            <a:tailEnd len="med" w="med" type="triangle"/>
          </a:ln>
        </p:spPr>
      </p:cxnSp>
      <p:sp>
        <p:nvSpPr>
          <p:cNvPr id="300" name="Google Shape;300;gd3b644b3d1_2_11"/>
          <p:cNvSpPr txBox="1"/>
          <p:nvPr/>
        </p:nvSpPr>
        <p:spPr>
          <a:xfrm>
            <a:off x="945925" y="3357550"/>
            <a:ext cx="251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Calibri"/>
                <a:ea typeface="Calibri"/>
                <a:cs typeface="Calibri"/>
                <a:sym typeface="Calibri"/>
              </a:rPr>
              <a:t>Fine tuning</a:t>
            </a:r>
            <a:endParaRPr b="1"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
          <p:cNvSpPr txBox="1"/>
          <p:nvPr>
            <p:ph idx="1" type="body"/>
          </p:nvPr>
        </p:nvSpPr>
        <p:spPr>
          <a:xfrm>
            <a:off x="838200" y="1825625"/>
            <a:ext cx="10515600" cy="347450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en-US" sz="3000"/>
              <a:t>◆ Background</a:t>
            </a:r>
            <a:endParaRPr sz="3000"/>
          </a:p>
          <a:p>
            <a:pPr indent="0" lvl="0" marL="0" rtl="0" algn="l">
              <a:spcBef>
                <a:spcPts val="1000"/>
              </a:spcBef>
              <a:spcAft>
                <a:spcPts val="0"/>
              </a:spcAft>
              <a:buNone/>
            </a:pPr>
            <a:r>
              <a:rPr lang="en-US" sz="3000"/>
              <a:t>◆ Data Preprocessing</a:t>
            </a:r>
            <a:endParaRPr sz="3000"/>
          </a:p>
          <a:p>
            <a:pPr indent="0" lvl="0" marL="0" rtl="0" algn="l">
              <a:spcBef>
                <a:spcPts val="1000"/>
              </a:spcBef>
              <a:spcAft>
                <a:spcPts val="0"/>
              </a:spcAft>
              <a:buNone/>
            </a:pPr>
            <a:r>
              <a:rPr lang="en-US" sz="3000"/>
              <a:t>◆ Model (VGG16, ResNet)</a:t>
            </a:r>
            <a:endParaRPr sz="3000"/>
          </a:p>
          <a:p>
            <a:pPr indent="0" lvl="0" marL="0" rtl="0" algn="l">
              <a:spcBef>
                <a:spcPts val="1000"/>
              </a:spcBef>
              <a:spcAft>
                <a:spcPts val="0"/>
              </a:spcAft>
              <a:buNone/>
            </a:pPr>
            <a:r>
              <a:rPr lang="en-US" sz="3000"/>
              <a:t>◆ Result</a:t>
            </a:r>
            <a:endParaRPr sz="3000"/>
          </a:p>
          <a:p>
            <a:pPr indent="0" lvl="0" marL="0" rtl="0" algn="l">
              <a:spcBef>
                <a:spcPts val="1000"/>
              </a:spcBef>
              <a:spcAft>
                <a:spcPts val="0"/>
              </a:spcAft>
              <a:buClr>
                <a:schemeClr val="dk1"/>
              </a:buClr>
              <a:buSzPts val="1100"/>
              <a:buFont typeface="Arial"/>
              <a:buNone/>
            </a:pPr>
            <a:r>
              <a:rPr lang="en-US" sz="3000"/>
              <a:t>◆ Conclusion and Potential Problem</a:t>
            </a:r>
            <a:endParaRPr sz="3000"/>
          </a:p>
          <a:p>
            <a:pPr indent="0" lvl="0" marL="0" rtl="0" algn="l">
              <a:lnSpc>
                <a:spcPct val="90000"/>
              </a:lnSpc>
              <a:spcBef>
                <a:spcPts val="1000"/>
              </a:spcBef>
              <a:spcAft>
                <a:spcPts val="0"/>
              </a:spcAft>
              <a:buClr>
                <a:srgbClr val="595959"/>
              </a:buClr>
              <a:buSzPts val="2800"/>
              <a:buNone/>
            </a:pPr>
            <a:r>
              <a:t/>
            </a:r>
            <a:endParaRPr/>
          </a:p>
        </p:txBody>
      </p:sp>
      <p:sp>
        <p:nvSpPr>
          <p:cNvPr id="167" name="Google Shape;167;p2"/>
          <p:cNvSpPr txBox="1"/>
          <p:nvPr>
            <p:ph type="title"/>
          </p:nvPr>
        </p:nvSpPr>
        <p:spPr>
          <a:xfrm>
            <a:off x="854337" y="503617"/>
            <a:ext cx="10499463" cy="1054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Arial"/>
              <a:buNone/>
            </a:pPr>
            <a:r>
              <a:rPr lang="en-US"/>
              <a:t>Content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d3b644b3d1_2_42"/>
          <p:cNvPicPr preferRelativeResize="0"/>
          <p:nvPr/>
        </p:nvPicPr>
        <p:blipFill>
          <a:blip r:embed="rId3">
            <a:alphaModFix/>
          </a:blip>
          <a:stretch>
            <a:fillRect/>
          </a:stretch>
        </p:blipFill>
        <p:spPr>
          <a:xfrm>
            <a:off x="1398425" y="3709850"/>
            <a:ext cx="8896350" cy="1133475"/>
          </a:xfrm>
          <a:prstGeom prst="rect">
            <a:avLst/>
          </a:prstGeom>
          <a:noFill/>
          <a:ln>
            <a:noFill/>
          </a:ln>
        </p:spPr>
      </p:pic>
      <p:pic>
        <p:nvPicPr>
          <p:cNvPr id="306" name="Google Shape;306;gd3b644b3d1_2_42"/>
          <p:cNvPicPr preferRelativeResize="0"/>
          <p:nvPr/>
        </p:nvPicPr>
        <p:blipFill>
          <a:blip r:embed="rId4">
            <a:alphaModFix/>
          </a:blip>
          <a:stretch>
            <a:fillRect/>
          </a:stretch>
        </p:blipFill>
        <p:spPr>
          <a:xfrm>
            <a:off x="1398425" y="1569527"/>
            <a:ext cx="9395150" cy="824875"/>
          </a:xfrm>
          <a:prstGeom prst="rect">
            <a:avLst/>
          </a:prstGeom>
          <a:noFill/>
          <a:ln>
            <a:noFill/>
          </a:ln>
        </p:spPr>
      </p:pic>
      <p:sp>
        <p:nvSpPr>
          <p:cNvPr id="307" name="Google Shape;307;gd3b644b3d1_2_42"/>
          <p:cNvSpPr txBox="1"/>
          <p:nvPr/>
        </p:nvSpPr>
        <p:spPr>
          <a:xfrm>
            <a:off x="591200" y="443400"/>
            <a:ext cx="8513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Local f1_score:</a:t>
            </a:r>
            <a:endParaRPr b="1" sz="2300">
              <a:latin typeface="Calibri"/>
              <a:ea typeface="Calibri"/>
              <a:cs typeface="Calibri"/>
              <a:sym typeface="Calibri"/>
            </a:endParaRPr>
          </a:p>
        </p:txBody>
      </p:sp>
      <p:sp>
        <p:nvSpPr>
          <p:cNvPr id="308" name="Google Shape;308;gd3b644b3d1_2_42"/>
          <p:cNvSpPr txBox="1"/>
          <p:nvPr/>
        </p:nvSpPr>
        <p:spPr>
          <a:xfrm>
            <a:off x="714050" y="2782725"/>
            <a:ext cx="8513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LB f1_score:</a:t>
            </a:r>
            <a:endParaRPr b="1" sz="23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d3b644b3d1_2_17"/>
          <p:cNvSpPr txBox="1"/>
          <p:nvPr/>
        </p:nvSpPr>
        <p:spPr>
          <a:xfrm>
            <a:off x="684500" y="282475"/>
            <a:ext cx="8513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t>Model Resnet50</a:t>
            </a:r>
            <a:endParaRPr b="1" sz="4000"/>
          </a:p>
        </p:txBody>
      </p:sp>
      <p:pic>
        <p:nvPicPr>
          <p:cNvPr id="314" name="Google Shape;314;gd3b644b3d1_2_17"/>
          <p:cNvPicPr preferRelativeResize="0"/>
          <p:nvPr/>
        </p:nvPicPr>
        <p:blipFill>
          <a:blip r:embed="rId3">
            <a:alphaModFix/>
          </a:blip>
          <a:stretch>
            <a:fillRect/>
          </a:stretch>
        </p:blipFill>
        <p:spPr>
          <a:xfrm>
            <a:off x="684500" y="1252025"/>
            <a:ext cx="9867900" cy="4200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d3b644b3d1_2_31"/>
          <p:cNvSpPr txBox="1"/>
          <p:nvPr>
            <p:ph type="title"/>
          </p:nvPr>
        </p:nvSpPr>
        <p:spPr>
          <a:xfrm>
            <a:off x="854337" y="5036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a:t>
            </a:r>
            <a:endParaRPr/>
          </a:p>
        </p:txBody>
      </p:sp>
      <p:pic>
        <p:nvPicPr>
          <p:cNvPr id="320" name="Google Shape;320;gd3b644b3d1_2_31"/>
          <p:cNvPicPr preferRelativeResize="0"/>
          <p:nvPr/>
        </p:nvPicPr>
        <p:blipFill rotWithShape="1">
          <a:blip r:embed="rId3">
            <a:alphaModFix/>
          </a:blip>
          <a:srcRect b="39121" l="0" r="0" t="11137"/>
          <a:stretch/>
        </p:blipFill>
        <p:spPr>
          <a:xfrm>
            <a:off x="670949" y="5593700"/>
            <a:ext cx="10055351" cy="1155975"/>
          </a:xfrm>
          <a:prstGeom prst="rect">
            <a:avLst/>
          </a:prstGeom>
          <a:noFill/>
          <a:ln>
            <a:noFill/>
          </a:ln>
        </p:spPr>
      </p:pic>
      <p:pic>
        <p:nvPicPr>
          <p:cNvPr id="321" name="Google Shape;321;gd3b644b3d1_2_31"/>
          <p:cNvPicPr preferRelativeResize="0"/>
          <p:nvPr/>
        </p:nvPicPr>
        <p:blipFill>
          <a:blip r:embed="rId4">
            <a:alphaModFix/>
          </a:blip>
          <a:stretch>
            <a:fillRect/>
          </a:stretch>
        </p:blipFill>
        <p:spPr>
          <a:xfrm>
            <a:off x="854325" y="1511900"/>
            <a:ext cx="4613837" cy="3891925"/>
          </a:xfrm>
          <a:prstGeom prst="rect">
            <a:avLst/>
          </a:prstGeom>
          <a:noFill/>
          <a:ln>
            <a:noFill/>
          </a:ln>
        </p:spPr>
      </p:pic>
      <p:pic>
        <p:nvPicPr>
          <p:cNvPr id="322" name="Google Shape;322;gd3b644b3d1_2_31"/>
          <p:cNvPicPr preferRelativeResize="0"/>
          <p:nvPr/>
        </p:nvPicPr>
        <p:blipFill>
          <a:blip r:embed="rId5">
            <a:alphaModFix/>
          </a:blip>
          <a:stretch>
            <a:fillRect/>
          </a:stretch>
        </p:blipFill>
        <p:spPr>
          <a:xfrm>
            <a:off x="6051075" y="1511900"/>
            <a:ext cx="4742000" cy="3891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d3b644b3d1_1_37"/>
          <p:cNvSpPr txBox="1"/>
          <p:nvPr>
            <p:ph type="title"/>
          </p:nvPr>
        </p:nvSpPr>
        <p:spPr>
          <a:xfrm>
            <a:off x="854337" y="5036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Learning Rate -- ReduceLROnPlateau()</a:t>
            </a:r>
            <a:endParaRPr/>
          </a:p>
        </p:txBody>
      </p:sp>
      <p:pic>
        <p:nvPicPr>
          <p:cNvPr id="328" name="Google Shape;328;gd3b644b3d1_1_37"/>
          <p:cNvPicPr preferRelativeResize="0"/>
          <p:nvPr/>
        </p:nvPicPr>
        <p:blipFill>
          <a:blip r:embed="rId3">
            <a:alphaModFix/>
          </a:blip>
          <a:stretch>
            <a:fillRect/>
          </a:stretch>
        </p:blipFill>
        <p:spPr>
          <a:xfrm>
            <a:off x="3710175" y="1410625"/>
            <a:ext cx="4771650" cy="403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d3b644b3d1_2_36"/>
          <p:cNvSpPr txBox="1"/>
          <p:nvPr>
            <p:ph idx="1" type="body"/>
          </p:nvPr>
        </p:nvSpPr>
        <p:spPr>
          <a:xfrm>
            <a:off x="838200" y="1825625"/>
            <a:ext cx="10515600" cy="3474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1, </a:t>
            </a:r>
            <a:r>
              <a:rPr lang="en-US"/>
              <a:t>Too much noise </a:t>
            </a:r>
            <a:endParaRPr/>
          </a:p>
          <a:p>
            <a:pPr indent="0" lvl="0" marL="0" rtl="0" algn="l">
              <a:spcBef>
                <a:spcPts val="1000"/>
              </a:spcBef>
              <a:spcAft>
                <a:spcPts val="0"/>
              </a:spcAft>
              <a:buNone/>
            </a:pPr>
            <a:r>
              <a:rPr lang="en-US"/>
              <a:t>2, </a:t>
            </a:r>
            <a:r>
              <a:rPr lang="en-US"/>
              <a:t>overfitting</a:t>
            </a:r>
            <a:endParaRPr/>
          </a:p>
          <a:p>
            <a:pPr indent="0" lvl="0" marL="0" rtl="0" algn="l">
              <a:spcBef>
                <a:spcPts val="1000"/>
              </a:spcBef>
              <a:spcAft>
                <a:spcPts val="0"/>
              </a:spcAft>
              <a:buNone/>
            </a:pPr>
            <a:r>
              <a:rPr lang="en-US"/>
              <a:t>3, data distribution is different between train and test set</a:t>
            </a:r>
            <a:endParaRPr/>
          </a:p>
          <a:p>
            <a:pPr indent="0" lvl="0" marL="0" rtl="0" algn="l">
              <a:spcBef>
                <a:spcPts val="1000"/>
              </a:spcBef>
              <a:spcAft>
                <a:spcPts val="0"/>
              </a:spcAft>
              <a:buNone/>
            </a:pPr>
            <a:r>
              <a:rPr lang="en-US"/>
              <a:t>4, validation loss is smaller than train loss</a:t>
            </a:r>
            <a:endParaRPr/>
          </a:p>
        </p:txBody>
      </p:sp>
      <p:sp>
        <p:nvSpPr>
          <p:cNvPr id="334" name="Google Shape;334;gd3b644b3d1_2_36"/>
          <p:cNvSpPr txBox="1"/>
          <p:nvPr>
            <p:ph type="title"/>
          </p:nvPr>
        </p:nvSpPr>
        <p:spPr>
          <a:xfrm>
            <a:off x="854337" y="503617"/>
            <a:ext cx="10499400" cy="10542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solidFill>
                  <a:srgbClr val="595959"/>
                </a:solidFill>
              </a:rPr>
              <a:t>Potential Problem</a:t>
            </a:r>
            <a:endParaRPr/>
          </a:p>
        </p:txBody>
      </p:sp>
      <p:pic>
        <p:nvPicPr>
          <p:cNvPr id="335" name="Google Shape;335;gd3b644b3d1_2_36"/>
          <p:cNvPicPr preferRelativeResize="0"/>
          <p:nvPr/>
        </p:nvPicPr>
        <p:blipFill>
          <a:blip r:embed="rId3">
            <a:alphaModFix/>
          </a:blip>
          <a:stretch>
            <a:fillRect/>
          </a:stretch>
        </p:blipFill>
        <p:spPr>
          <a:xfrm>
            <a:off x="641875" y="3907851"/>
            <a:ext cx="10924301" cy="1595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d3b644b3d1_2_75"/>
          <p:cNvPicPr preferRelativeResize="0"/>
          <p:nvPr/>
        </p:nvPicPr>
        <p:blipFill>
          <a:blip r:embed="rId3">
            <a:alphaModFix/>
          </a:blip>
          <a:stretch>
            <a:fillRect/>
          </a:stretch>
        </p:blipFill>
        <p:spPr>
          <a:xfrm>
            <a:off x="139925" y="1098325"/>
            <a:ext cx="11887199" cy="3700981"/>
          </a:xfrm>
          <a:prstGeom prst="rect">
            <a:avLst/>
          </a:prstGeom>
          <a:noFill/>
          <a:ln>
            <a:noFill/>
          </a:ln>
        </p:spPr>
      </p:pic>
      <p:sp>
        <p:nvSpPr>
          <p:cNvPr id="341" name="Google Shape;341;gd3b644b3d1_2_75"/>
          <p:cNvSpPr txBox="1"/>
          <p:nvPr/>
        </p:nvSpPr>
        <p:spPr>
          <a:xfrm>
            <a:off x="441125" y="261450"/>
            <a:ext cx="851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latin typeface="Calibri"/>
                <a:ea typeface="Calibri"/>
                <a:cs typeface="Calibri"/>
                <a:sym typeface="Calibri"/>
              </a:rPr>
              <a:t>Bad pixel transform</a:t>
            </a:r>
            <a:endParaRPr b="1" sz="30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gd3b644b3d1_2_82"/>
          <p:cNvPicPr preferRelativeResize="0"/>
          <p:nvPr/>
        </p:nvPicPr>
        <p:blipFill>
          <a:blip r:embed="rId3">
            <a:alphaModFix/>
          </a:blip>
          <a:stretch>
            <a:fillRect/>
          </a:stretch>
        </p:blipFill>
        <p:spPr>
          <a:xfrm>
            <a:off x="2171700" y="1039225"/>
            <a:ext cx="6841100" cy="1074350"/>
          </a:xfrm>
          <a:prstGeom prst="rect">
            <a:avLst/>
          </a:prstGeom>
          <a:noFill/>
          <a:ln>
            <a:noFill/>
          </a:ln>
        </p:spPr>
      </p:pic>
      <p:pic>
        <p:nvPicPr>
          <p:cNvPr id="347" name="Google Shape;347;gd3b644b3d1_2_82"/>
          <p:cNvPicPr preferRelativeResize="0"/>
          <p:nvPr/>
        </p:nvPicPr>
        <p:blipFill rotWithShape="1">
          <a:blip r:embed="rId4">
            <a:alphaModFix/>
          </a:blip>
          <a:srcRect b="36248" l="0" r="0" t="0"/>
          <a:stretch/>
        </p:blipFill>
        <p:spPr>
          <a:xfrm>
            <a:off x="1133475" y="2939350"/>
            <a:ext cx="9300849" cy="551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d3b644b3d1_2_89"/>
          <p:cNvSpPr txBox="1"/>
          <p:nvPr/>
        </p:nvSpPr>
        <p:spPr>
          <a:xfrm>
            <a:off x="970875" y="453575"/>
            <a:ext cx="851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latin typeface="Calibri"/>
                <a:ea typeface="Calibri"/>
                <a:cs typeface="Calibri"/>
                <a:sym typeface="Calibri"/>
              </a:rPr>
              <a:t>Overfitting</a:t>
            </a:r>
            <a:endParaRPr b="1" sz="3000">
              <a:latin typeface="Calibri"/>
              <a:ea typeface="Calibri"/>
              <a:cs typeface="Calibri"/>
              <a:sym typeface="Calibri"/>
            </a:endParaRPr>
          </a:p>
        </p:txBody>
      </p:sp>
      <p:pic>
        <p:nvPicPr>
          <p:cNvPr id="353" name="Google Shape;353;gd3b644b3d1_2_89"/>
          <p:cNvPicPr preferRelativeResize="0"/>
          <p:nvPr/>
        </p:nvPicPr>
        <p:blipFill rotWithShape="1">
          <a:blip r:embed="rId3">
            <a:alphaModFix/>
          </a:blip>
          <a:srcRect b="4415" l="0" r="0" t="0"/>
          <a:stretch/>
        </p:blipFill>
        <p:spPr>
          <a:xfrm>
            <a:off x="891425" y="1292575"/>
            <a:ext cx="3962400" cy="3059025"/>
          </a:xfrm>
          <a:prstGeom prst="rect">
            <a:avLst/>
          </a:prstGeom>
          <a:noFill/>
          <a:ln>
            <a:noFill/>
          </a:ln>
        </p:spPr>
      </p:pic>
      <p:pic>
        <p:nvPicPr>
          <p:cNvPr id="354" name="Google Shape;354;gd3b644b3d1_2_89"/>
          <p:cNvPicPr preferRelativeResize="0"/>
          <p:nvPr/>
        </p:nvPicPr>
        <p:blipFill>
          <a:blip r:embed="rId4">
            <a:alphaModFix/>
          </a:blip>
          <a:stretch>
            <a:fillRect/>
          </a:stretch>
        </p:blipFill>
        <p:spPr>
          <a:xfrm>
            <a:off x="5833925" y="1902175"/>
            <a:ext cx="5451251" cy="860725"/>
          </a:xfrm>
          <a:prstGeom prst="rect">
            <a:avLst/>
          </a:prstGeom>
          <a:noFill/>
          <a:ln>
            <a:noFill/>
          </a:ln>
        </p:spPr>
      </p:pic>
      <p:pic>
        <p:nvPicPr>
          <p:cNvPr id="355" name="Google Shape;355;gd3b644b3d1_2_89"/>
          <p:cNvPicPr preferRelativeResize="0"/>
          <p:nvPr/>
        </p:nvPicPr>
        <p:blipFill rotWithShape="1">
          <a:blip r:embed="rId5">
            <a:alphaModFix/>
          </a:blip>
          <a:srcRect b="34980" l="0" r="0" t="0"/>
          <a:stretch/>
        </p:blipFill>
        <p:spPr>
          <a:xfrm>
            <a:off x="891425" y="4741925"/>
            <a:ext cx="9772650" cy="53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d3b644b3d1_2_98"/>
          <p:cNvSpPr txBox="1"/>
          <p:nvPr>
            <p:ph type="title"/>
          </p:nvPr>
        </p:nvSpPr>
        <p:spPr>
          <a:xfrm>
            <a:off x="477562" y="1193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Ensemble</a:t>
            </a:r>
            <a:endParaRPr sz="3000"/>
          </a:p>
        </p:txBody>
      </p:sp>
      <p:pic>
        <p:nvPicPr>
          <p:cNvPr id="361" name="Google Shape;361;gd3b644b3d1_2_98"/>
          <p:cNvPicPr preferRelativeResize="0"/>
          <p:nvPr/>
        </p:nvPicPr>
        <p:blipFill>
          <a:blip r:embed="rId3">
            <a:alphaModFix/>
          </a:blip>
          <a:stretch>
            <a:fillRect/>
          </a:stretch>
        </p:blipFill>
        <p:spPr>
          <a:xfrm>
            <a:off x="3952800" y="1174186"/>
            <a:ext cx="7400925" cy="544914"/>
          </a:xfrm>
          <a:prstGeom prst="rect">
            <a:avLst/>
          </a:prstGeom>
          <a:noFill/>
          <a:ln>
            <a:noFill/>
          </a:ln>
        </p:spPr>
      </p:pic>
      <p:pic>
        <p:nvPicPr>
          <p:cNvPr id="362" name="Google Shape;362;gd3b644b3d1_2_98"/>
          <p:cNvPicPr preferRelativeResize="0"/>
          <p:nvPr/>
        </p:nvPicPr>
        <p:blipFill>
          <a:blip r:embed="rId4">
            <a:alphaModFix/>
          </a:blip>
          <a:stretch>
            <a:fillRect/>
          </a:stretch>
        </p:blipFill>
        <p:spPr>
          <a:xfrm>
            <a:off x="3952800" y="2341167"/>
            <a:ext cx="7400925" cy="2762250"/>
          </a:xfrm>
          <a:prstGeom prst="rect">
            <a:avLst/>
          </a:prstGeom>
          <a:noFill/>
          <a:ln>
            <a:noFill/>
          </a:ln>
        </p:spPr>
      </p:pic>
      <p:sp>
        <p:nvSpPr>
          <p:cNvPr id="363" name="Google Shape;363;gd3b644b3d1_2_98"/>
          <p:cNvSpPr txBox="1"/>
          <p:nvPr/>
        </p:nvSpPr>
        <p:spPr>
          <a:xfrm>
            <a:off x="665125" y="1173513"/>
            <a:ext cx="2172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stacking</a:t>
            </a:r>
            <a:endParaRPr b="1" sz="2300">
              <a:latin typeface="Calibri"/>
              <a:ea typeface="Calibri"/>
              <a:cs typeface="Calibri"/>
              <a:sym typeface="Calibri"/>
            </a:endParaRPr>
          </a:p>
        </p:txBody>
      </p:sp>
      <p:sp>
        <p:nvSpPr>
          <p:cNvPr id="364" name="Google Shape;364;gd3b644b3d1_2_98"/>
          <p:cNvSpPr txBox="1"/>
          <p:nvPr/>
        </p:nvSpPr>
        <p:spPr>
          <a:xfrm>
            <a:off x="753775" y="2723150"/>
            <a:ext cx="1995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Calibri"/>
                <a:ea typeface="Calibri"/>
                <a:cs typeface="Calibri"/>
                <a:sym typeface="Calibri"/>
              </a:rPr>
              <a:t>train</a:t>
            </a:r>
            <a:endParaRPr b="1" sz="2500">
              <a:latin typeface="Calibri"/>
              <a:ea typeface="Calibri"/>
              <a:cs typeface="Calibri"/>
              <a:sym typeface="Calibri"/>
            </a:endParaRPr>
          </a:p>
        </p:txBody>
      </p:sp>
      <p:pic>
        <p:nvPicPr>
          <p:cNvPr id="365" name="Google Shape;365;gd3b644b3d1_2_98"/>
          <p:cNvPicPr preferRelativeResize="0"/>
          <p:nvPr/>
        </p:nvPicPr>
        <p:blipFill>
          <a:blip r:embed="rId5">
            <a:alphaModFix/>
          </a:blip>
          <a:stretch>
            <a:fillRect/>
          </a:stretch>
        </p:blipFill>
        <p:spPr>
          <a:xfrm>
            <a:off x="1010950" y="5598067"/>
            <a:ext cx="9115425" cy="1104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d3b644b3d1_1_6"/>
          <p:cNvSpPr txBox="1"/>
          <p:nvPr>
            <p:ph idx="1" type="body"/>
          </p:nvPr>
        </p:nvSpPr>
        <p:spPr>
          <a:xfrm>
            <a:off x="838200" y="1597025"/>
            <a:ext cx="10515600" cy="38274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935"/>
              <a:buFont typeface="Arial"/>
              <a:buNone/>
            </a:pPr>
            <a:r>
              <a:rPr lang="en-US" sz="1290">
                <a:solidFill>
                  <a:schemeClr val="dk1"/>
                </a:solidFill>
                <a:latin typeface="Times New Roman"/>
                <a:ea typeface="Times New Roman"/>
                <a:cs typeface="Times New Roman"/>
                <a:sym typeface="Times New Roman"/>
              </a:rPr>
              <a:t>[1] “Plant Pathology 2021 - FGVC8.” Kaggle, www.kaggle.com/c/plant-pathology-2021-fgvc8.</a:t>
            </a:r>
            <a:endParaRPr sz="1290">
              <a:solidFill>
                <a:schemeClr val="dk1"/>
              </a:solidFill>
              <a:latin typeface="Times New Roman"/>
              <a:ea typeface="Times New Roman"/>
              <a:cs typeface="Times New Roman"/>
              <a:sym typeface="Times New Roman"/>
            </a:endParaRPr>
          </a:p>
          <a:p>
            <a:pPr indent="0" lvl="0" marL="0" rtl="0" algn="l">
              <a:lnSpc>
                <a:spcPct val="95000"/>
              </a:lnSpc>
              <a:spcBef>
                <a:spcPts val="600"/>
              </a:spcBef>
              <a:spcAft>
                <a:spcPts val="0"/>
              </a:spcAft>
              <a:buClr>
                <a:schemeClr val="dk1"/>
              </a:buClr>
              <a:buSzPts val="935"/>
              <a:buFont typeface="Arial"/>
              <a:buNone/>
            </a:pPr>
            <a:r>
              <a:rPr lang="en-US" sz="1290">
                <a:solidFill>
                  <a:schemeClr val="dk1"/>
                </a:solidFill>
                <a:latin typeface="Times New Roman"/>
                <a:ea typeface="Times New Roman"/>
                <a:cs typeface="Times New Roman"/>
                <a:sym typeface="Times New Roman"/>
              </a:rPr>
              <a:t>[2] Brownlee, Jason. “A Gentle Introduction to Transfer Learning for Deep Learning.” Machine Learning Mastery, 16 Sept. 2019, machinelearningmastery.com/transfer-learning-for-deep-learning/#:~:text=Transfer learning is a machine,model on a second task.&amp;text=Common examples of transfer learning,your own predictive modeling problems.</a:t>
            </a:r>
            <a:endParaRPr sz="1290">
              <a:solidFill>
                <a:schemeClr val="dk1"/>
              </a:solidFill>
              <a:latin typeface="Times New Roman"/>
              <a:ea typeface="Times New Roman"/>
              <a:cs typeface="Times New Roman"/>
              <a:sym typeface="Times New Roman"/>
            </a:endParaRPr>
          </a:p>
          <a:p>
            <a:pPr indent="0" lvl="0" marL="0" rtl="0" algn="l">
              <a:lnSpc>
                <a:spcPct val="95000"/>
              </a:lnSpc>
              <a:spcBef>
                <a:spcPts val="600"/>
              </a:spcBef>
              <a:spcAft>
                <a:spcPts val="0"/>
              </a:spcAft>
              <a:buClr>
                <a:schemeClr val="dk1"/>
              </a:buClr>
              <a:buSzPts val="935"/>
              <a:buFont typeface="Arial"/>
              <a:buNone/>
            </a:pPr>
            <a:r>
              <a:rPr lang="en-US" sz="1290">
                <a:solidFill>
                  <a:schemeClr val="dk1"/>
                </a:solidFill>
                <a:latin typeface="Times New Roman"/>
                <a:ea typeface="Times New Roman"/>
                <a:cs typeface="Times New Roman"/>
                <a:sym typeface="Times New Roman"/>
              </a:rPr>
              <a:t>[3] “13.2. Fine-Tuning¶ Colab [Mxnet] Open the Notebook in Colab Colab [Pytorch] Open the Notebook in Colab Colab [Tensorflow] Open the Notebook in Colab.” 13.2. Fine-Tuning - Dive into Deep Learning 0.16.3 Documentation, d2l.ai/chapter_computer-vision/fine-tuning.html.</a:t>
            </a:r>
            <a:endParaRPr sz="1290">
              <a:solidFill>
                <a:schemeClr val="dk1"/>
              </a:solidFill>
              <a:latin typeface="Times New Roman"/>
              <a:ea typeface="Times New Roman"/>
              <a:cs typeface="Times New Roman"/>
              <a:sym typeface="Times New Roman"/>
            </a:endParaRPr>
          </a:p>
          <a:p>
            <a:pPr indent="0" lvl="0" marL="0" rtl="0" algn="l">
              <a:lnSpc>
                <a:spcPct val="95000"/>
              </a:lnSpc>
              <a:spcBef>
                <a:spcPts val="600"/>
              </a:spcBef>
              <a:spcAft>
                <a:spcPts val="0"/>
              </a:spcAft>
              <a:buClr>
                <a:schemeClr val="dk1"/>
              </a:buClr>
              <a:buSzPts val="935"/>
              <a:buFont typeface="Arial"/>
              <a:buNone/>
            </a:pPr>
            <a:r>
              <a:rPr lang="en-US" sz="1290">
                <a:solidFill>
                  <a:schemeClr val="dk1"/>
                </a:solidFill>
                <a:latin typeface="Times New Roman"/>
                <a:ea typeface="Times New Roman"/>
                <a:cs typeface="Times New Roman"/>
                <a:sym typeface="Times New Roman"/>
              </a:rPr>
              <a:t>[4] Huilgol, Purva. “Accuracy vs. F1-Score.” Medium, Analytics Vidhya, 24 Aug. 2019, medium.com/analytics-vidhya/accuracy-vs-f1-score-6258237beca2.</a:t>
            </a:r>
            <a:endParaRPr sz="1290">
              <a:solidFill>
                <a:schemeClr val="dk1"/>
              </a:solidFill>
              <a:latin typeface="Times New Roman"/>
              <a:ea typeface="Times New Roman"/>
              <a:cs typeface="Times New Roman"/>
              <a:sym typeface="Times New Roman"/>
            </a:endParaRPr>
          </a:p>
          <a:p>
            <a:pPr indent="0" lvl="0" marL="0" rtl="0" algn="l">
              <a:lnSpc>
                <a:spcPct val="95000"/>
              </a:lnSpc>
              <a:spcBef>
                <a:spcPts val="600"/>
              </a:spcBef>
              <a:spcAft>
                <a:spcPts val="0"/>
              </a:spcAft>
              <a:buClr>
                <a:schemeClr val="dk1"/>
              </a:buClr>
              <a:buSzPts val="935"/>
              <a:buFont typeface="Arial"/>
              <a:buNone/>
            </a:pPr>
            <a:r>
              <a:rPr lang="en-US" sz="1290">
                <a:solidFill>
                  <a:schemeClr val="dk1"/>
                </a:solidFill>
                <a:latin typeface="Times New Roman"/>
                <a:ea typeface="Times New Roman"/>
                <a:cs typeface="Times New Roman"/>
                <a:sym typeface="Times New Roman"/>
              </a:rPr>
              <a:t>[5] Nickuzmenkov. “PP2021 - Duplicates Revealing.” Kaggle, Kaggle, 6 Apr. 2021, www.kaggle.com/nickuzmenkov/pp2021-duplicates-revealing.</a:t>
            </a:r>
            <a:endParaRPr sz="1290">
              <a:solidFill>
                <a:schemeClr val="dk1"/>
              </a:solidFill>
              <a:latin typeface="Times New Roman"/>
              <a:ea typeface="Times New Roman"/>
              <a:cs typeface="Times New Roman"/>
              <a:sym typeface="Times New Roman"/>
            </a:endParaRPr>
          </a:p>
          <a:p>
            <a:pPr indent="0" lvl="0" marL="0" rtl="0" algn="l">
              <a:lnSpc>
                <a:spcPct val="95000"/>
              </a:lnSpc>
              <a:spcBef>
                <a:spcPts val="600"/>
              </a:spcBef>
              <a:spcAft>
                <a:spcPts val="0"/>
              </a:spcAft>
              <a:buClr>
                <a:schemeClr val="dk1"/>
              </a:buClr>
              <a:buSzPts val="935"/>
              <a:buFont typeface="Arial"/>
              <a:buNone/>
            </a:pPr>
            <a:r>
              <a:rPr lang="en-US" sz="1290">
                <a:solidFill>
                  <a:schemeClr val="dk1"/>
                </a:solidFill>
                <a:latin typeface="Times New Roman"/>
                <a:ea typeface="Times New Roman"/>
                <a:cs typeface="Times New Roman"/>
                <a:sym typeface="Times New Roman"/>
              </a:rPr>
              <a:t>[6] Kuboko. “PP2021_PyTorch_VGG-16_Fine-tune_ Inference.” Kaggle, Kaggle, 25 Mar. 2021,</a:t>
            </a:r>
            <a:r>
              <a:rPr lang="en-US" sz="129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US" sz="1290">
                <a:solidFill>
                  <a:schemeClr val="hlink"/>
                </a:solidFill>
                <a:uFill>
                  <a:noFill/>
                </a:uFill>
                <a:latin typeface="Times New Roman"/>
                <a:ea typeface="Times New Roman"/>
                <a:cs typeface="Times New Roman"/>
                <a:sym typeface="Times New Roman"/>
                <a:hlinkClick r:id="rId4"/>
              </a:rPr>
              <a:t>www.kaggle.com/kuboko/pp2021-pytorch-vgg-16-fine-tune-inference</a:t>
            </a:r>
            <a:r>
              <a:rPr lang="en-US" sz="1290">
                <a:solidFill>
                  <a:schemeClr val="dk1"/>
                </a:solidFill>
                <a:latin typeface="Times New Roman"/>
                <a:ea typeface="Times New Roman"/>
                <a:cs typeface="Times New Roman"/>
                <a:sym typeface="Times New Roman"/>
              </a:rPr>
              <a:t>.</a:t>
            </a:r>
            <a:endParaRPr sz="1290">
              <a:solidFill>
                <a:schemeClr val="dk1"/>
              </a:solidFill>
              <a:latin typeface="Times New Roman"/>
              <a:ea typeface="Times New Roman"/>
              <a:cs typeface="Times New Roman"/>
              <a:sym typeface="Times New Roman"/>
            </a:endParaRPr>
          </a:p>
          <a:p>
            <a:pPr indent="0" lvl="0" marL="0" rtl="0" algn="l">
              <a:lnSpc>
                <a:spcPct val="95000"/>
              </a:lnSpc>
              <a:spcBef>
                <a:spcPts val="600"/>
              </a:spcBef>
              <a:spcAft>
                <a:spcPts val="0"/>
              </a:spcAft>
              <a:buClr>
                <a:schemeClr val="dk1"/>
              </a:buClr>
              <a:buSzPts val="935"/>
              <a:buFont typeface="Arial"/>
              <a:buNone/>
            </a:pPr>
            <a:r>
              <a:rPr lang="en-US" sz="1290">
                <a:solidFill>
                  <a:schemeClr val="dk1"/>
                </a:solidFill>
                <a:latin typeface="Times New Roman"/>
                <a:ea typeface="Times New Roman"/>
                <a:cs typeface="Times New Roman"/>
                <a:sym typeface="Times New Roman"/>
              </a:rPr>
              <a:t>[7] Thapa, R., Zhang, K., Snavely, N., Belongie, S., &amp; Khan, A. (2020). The Plant Pathology Challenge 2020 data set to classify foliar disease of apples. Applications in Plant Sciences, 8(9). doi:10.1002/aps3.11390</a:t>
            </a:r>
            <a:endParaRPr sz="1290">
              <a:solidFill>
                <a:schemeClr val="dk1"/>
              </a:solidFill>
              <a:latin typeface="Times New Roman"/>
              <a:ea typeface="Times New Roman"/>
              <a:cs typeface="Times New Roman"/>
              <a:sym typeface="Times New Roman"/>
            </a:endParaRPr>
          </a:p>
          <a:p>
            <a:pPr indent="0" lvl="0" marL="0" rtl="0" algn="l">
              <a:lnSpc>
                <a:spcPct val="95000"/>
              </a:lnSpc>
              <a:spcBef>
                <a:spcPts val="600"/>
              </a:spcBef>
              <a:spcAft>
                <a:spcPts val="0"/>
              </a:spcAft>
              <a:buClr>
                <a:schemeClr val="dk1"/>
              </a:buClr>
              <a:buSzPts val="935"/>
              <a:buFont typeface="Arial"/>
              <a:buNone/>
            </a:pPr>
            <a:r>
              <a:rPr lang="en-US" sz="1290">
                <a:solidFill>
                  <a:schemeClr val="dk1"/>
                </a:solidFill>
                <a:latin typeface="Times New Roman"/>
                <a:ea typeface="Times New Roman"/>
                <a:cs typeface="Times New Roman"/>
                <a:sym typeface="Times New Roman"/>
              </a:rPr>
              <a:t>[8] Compendium of Apple and Pear Diseases and Pests, Second Edition. (2014). doi:10.1094/9780890544334</a:t>
            </a:r>
            <a:endParaRPr sz="1290">
              <a:solidFill>
                <a:schemeClr val="dk1"/>
              </a:solidFill>
              <a:latin typeface="Times New Roman"/>
              <a:ea typeface="Times New Roman"/>
              <a:cs typeface="Times New Roman"/>
              <a:sym typeface="Times New Roman"/>
            </a:endParaRPr>
          </a:p>
          <a:p>
            <a:pPr indent="0" lvl="0" marL="0" rtl="0" algn="l">
              <a:lnSpc>
                <a:spcPct val="95000"/>
              </a:lnSpc>
              <a:spcBef>
                <a:spcPts val="600"/>
              </a:spcBef>
              <a:spcAft>
                <a:spcPts val="0"/>
              </a:spcAft>
              <a:buClr>
                <a:schemeClr val="dk1"/>
              </a:buClr>
              <a:buSzPts val="935"/>
              <a:buFont typeface="Arial"/>
              <a:buNone/>
            </a:pPr>
            <a:r>
              <a:rPr lang="en-US" sz="1290">
                <a:solidFill>
                  <a:schemeClr val="dk1"/>
                </a:solidFill>
                <a:latin typeface="Times New Roman"/>
                <a:ea typeface="Times New Roman"/>
                <a:cs typeface="Times New Roman"/>
                <a:sym typeface="Times New Roman"/>
              </a:rPr>
              <a:t>[9] Praveengovi. (2021, April 19). Plant Pathology-Detail-EDA Pytorch. Retrieved from https://www.kaggle.com/praveengovi/plant-pathology-detail-eda-pytorch</a:t>
            </a:r>
            <a:endParaRPr sz="1290">
              <a:solidFill>
                <a:schemeClr val="dk1"/>
              </a:solidFill>
              <a:latin typeface="Times New Roman"/>
              <a:ea typeface="Times New Roman"/>
              <a:cs typeface="Times New Roman"/>
              <a:sym typeface="Times New Roman"/>
            </a:endParaRPr>
          </a:p>
          <a:p>
            <a:pPr indent="0" lvl="0" marL="0" rtl="0" algn="l">
              <a:lnSpc>
                <a:spcPct val="70000"/>
              </a:lnSpc>
              <a:spcBef>
                <a:spcPts val="1000"/>
              </a:spcBef>
              <a:spcAft>
                <a:spcPts val="0"/>
              </a:spcAft>
              <a:buSzPts val="935"/>
              <a:buNone/>
            </a:pPr>
            <a:r>
              <a:t/>
            </a:r>
            <a:endParaRPr sz="2480"/>
          </a:p>
        </p:txBody>
      </p:sp>
      <p:sp>
        <p:nvSpPr>
          <p:cNvPr id="371" name="Google Shape;371;gd3b644b3d1_1_6"/>
          <p:cNvSpPr txBox="1"/>
          <p:nvPr>
            <p:ph type="title"/>
          </p:nvPr>
        </p:nvSpPr>
        <p:spPr>
          <a:xfrm>
            <a:off x="854337" y="5036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d3b644b3d1_0_0"/>
          <p:cNvSpPr txBox="1"/>
          <p:nvPr>
            <p:ph idx="1" type="body"/>
          </p:nvPr>
        </p:nvSpPr>
        <p:spPr>
          <a:xfrm>
            <a:off x="838200" y="1825625"/>
            <a:ext cx="7218600" cy="3692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u="sng"/>
              <a:t>Apple:</a:t>
            </a:r>
            <a:r>
              <a:rPr lang="en-US"/>
              <a:t> one of the most important temperate fruit crops in the world.</a:t>
            </a:r>
            <a:endParaRPr/>
          </a:p>
          <a:p>
            <a:pPr indent="-406400" lvl="0" marL="457200" rtl="0" algn="l">
              <a:lnSpc>
                <a:spcPct val="115000"/>
              </a:lnSpc>
              <a:spcBef>
                <a:spcPts val="1000"/>
              </a:spcBef>
              <a:spcAft>
                <a:spcPts val="0"/>
              </a:spcAft>
              <a:buSzPts val="2800"/>
              <a:buChar char="●"/>
            </a:pPr>
            <a:r>
              <a:rPr lang="en-US"/>
              <a:t>Improve people’s immunity</a:t>
            </a:r>
            <a:endParaRPr/>
          </a:p>
          <a:p>
            <a:pPr indent="-406400" lvl="0" marL="457200" rtl="0" algn="l">
              <a:lnSpc>
                <a:spcPct val="115000"/>
              </a:lnSpc>
              <a:spcBef>
                <a:spcPts val="0"/>
              </a:spcBef>
              <a:spcAft>
                <a:spcPts val="0"/>
              </a:spcAft>
              <a:buSzPts val="2800"/>
              <a:buChar char="●"/>
            </a:pPr>
            <a:r>
              <a:rPr lang="en-US"/>
              <a:t>Bring benefits to </a:t>
            </a:r>
            <a:r>
              <a:rPr lang="en-US"/>
              <a:t>orchard workers</a:t>
            </a:r>
            <a:endParaRPr/>
          </a:p>
          <a:p>
            <a:pPr indent="0" lvl="0" marL="0" rtl="0" algn="l">
              <a:lnSpc>
                <a:spcPct val="115000"/>
              </a:lnSpc>
              <a:spcBef>
                <a:spcPts val="1000"/>
              </a:spcBef>
              <a:spcAft>
                <a:spcPts val="0"/>
              </a:spcAft>
              <a:buNone/>
            </a:pPr>
            <a:r>
              <a:rPr b="1" lang="en-US" u="sng">
                <a:solidFill>
                  <a:srgbClr val="FF0000"/>
                </a:solidFill>
              </a:rPr>
              <a:t>Early Disease Detection!!!</a:t>
            </a:r>
            <a:endParaRPr b="1" u="sng">
              <a:solidFill>
                <a:srgbClr val="FF0000"/>
              </a:solidFill>
            </a:endParaRPr>
          </a:p>
          <a:p>
            <a:pPr indent="-406400" lvl="0" marL="457200" rtl="0" algn="l">
              <a:lnSpc>
                <a:spcPct val="115000"/>
              </a:lnSpc>
              <a:spcBef>
                <a:spcPts val="1000"/>
              </a:spcBef>
              <a:spcAft>
                <a:spcPts val="0"/>
              </a:spcAft>
              <a:buSzPts val="2800"/>
              <a:buChar char="●"/>
            </a:pPr>
            <a:r>
              <a:rPr lang="en-US"/>
              <a:t>Current: Manual scouting -- Time &amp; Error</a:t>
            </a:r>
            <a:endParaRPr/>
          </a:p>
          <a:p>
            <a:pPr indent="-406400" lvl="0" marL="457200" rtl="0" algn="l">
              <a:lnSpc>
                <a:spcPct val="115000"/>
              </a:lnSpc>
              <a:spcBef>
                <a:spcPts val="0"/>
              </a:spcBef>
              <a:spcAft>
                <a:spcPts val="0"/>
              </a:spcAft>
              <a:buSzPts val="2800"/>
              <a:buChar char="●"/>
            </a:pPr>
            <a:r>
              <a:rPr lang="en-US"/>
              <a:t>This report: Deep learning</a:t>
            </a:r>
            <a:endParaRPr/>
          </a:p>
        </p:txBody>
      </p:sp>
      <p:sp>
        <p:nvSpPr>
          <p:cNvPr id="173" name="Google Shape;173;gd3b644b3d1_0_0"/>
          <p:cNvSpPr txBox="1"/>
          <p:nvPr>
            <p:ph type="title"/>
          </p:nvPr>
        </p:nvSpPr>
        <p:spPr>
          <a:xfrm>
            <a:off x="854337" y="5036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Background</a:t>
            </a:r>
            <a:endParaRPr/>
          </a:p>
        </p:txBody>
      </p:sp>
      <p:sp>
        <p:nvSpPr>
          <p:cNvPr id="174" name="Google Shape;174;gd3b644b3d1_0_0"/>
          <p:cNvSpPr txBox="1"/>
          <p:nvPr/>
        </p:nvSpPr>
        <p:spPr>
          <a:xfrm>
            <a:off x="9396825" y="3949100"/>
            <a:ext cx="195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Leaf Diseases</a:t>
            </a:r>
            <a:endParaRPr sz="2400">
              <a:latin typeface="Calibri"/>
              <a:ea typeface="Calibri"/>
              <a:cs typeface="Calibri"/>
              <a:sym typeface="Calibri"/>
            </a:endParaRPr>
          </a:p>
        </p:txBody>
      </p:sp>
      <p:pic>
        <p:nvPicPr>
          <p:cNvPr id="175" name="Google Shape;175;gd3b644b3d1_0_0"/>
          <p:cNvPicPr preferRelativeResize="0"/>
          <p:nvPr/>
        </p:nvPicPr>
        <p:blipFill>
          <a:blip r:embed="rId3">
            <a:alphaModFix/>
          </a:blip>
          <a:stretch>
            <a:fillRect/>
          </a:stretch>
        </p:blipFill>
        <p:spPr>
          <a:xfrm>
            <a:off x="9074350" y="695367"/>
            <a:ext cx="2297045" cy="2086482"/>
          </a:xfrm>
          <a:prstGeom prst="rect">
            <a:avLst/>
          </a:prstGeom>
          <a:noFill/>
          <a:ln>
            <a:noFill/>
          </a:ln>
        </p:spPr>
      </p:pic>
      <p:pic>
        <p:nvPicPr>
          <p:cNvPr id="176" name="Google Shape;176;gd3b644b3d1_0_0"/>
          <p:cNvPicPr preferRelativeResize="0"/>
          <p:nvPr/>
        </p:nvPicPr>
        <p:blipFill>
          <a:blip r:embed="rId4">
            <a:alphaModFix/>
          </a:blip>
          <a:stretch>
            <a:fillRect/>
          </a:stretch>
        </p:blipFill>
        <p:spPr>
          <a:xfrm>
            <a:off x="8877563" y="3150050"/>
            <a:ext cx="2690625" cy="205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d3b644b3d1_1_1"/>
          <p:cNvSpPr txBox="1"/>
          <p:nvPr>
            <p:ph idx="1" type="body"/>
          </p:nvPr>
        </p:nvSpPr>
        <p:spPr>
          <a:xfrm>
            <a:off x="838200" y="1825625"/>
            <a:ext cx="3805500" cy="3474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100">
                <a:solidFill>
                  <a:schemeClr val="dk1"/>
                </a:solidFill>
                <a:latin typeface="Times New Roman"/>
                <a:ea typeface="Times New Roman"/>
                <a:cs typeface="Times New Roman"/>
                <a:sym typeface="Times New Roman"/>
              </a:rPr>
              <a:t>Plant Pathology 2021-FGVC8 challenge competition in Kaggle</a:t>
            </a:r>
            <a:endParaRPr sz="3000">
              <a:latin typeface="Times New Roman"/>
              <a:ea typeface="Times New Roman"/>
              <a:cs typeface="Times New Roman"/>
              <a:sym typeface="Times New Roman"/>
            </a:endParaRPr>
          </a:p>
          <a:p>
            <a:pPr indent="0" lvl="0" marL="0" rtl="0" algn="l">
              <a:spcBef>
                <a:spcPts val="1000"/>
              </a:spcBef>
              <a:spcAft>
                <a:spcPts val="0"/>
              </a:spcAft>
              <a:buNone/>
            </a:pPr>
            <a:r>
              <a:t/>
            </a:r>
            <a:endParaRPr sz="2200">
              <a:latin typeface="Times New Roman"/>
              <a:ea typeface="Times New Roman"/>
              <a:cs typeface="Times New Roman"/>
              <a:sym typeface="Times New Roman"/>
            </a:endParaRPr>
          </a:p>
          <a:p>
            <a:pPr indent="0" lvl="0" marL="0" rtl="0" algn="l">
              <a:spcBef>
                <a:spcPts val="1000"/>
              </a:spcBef>
              <a:spcAft>
                <a:spcPts val="0"/>
              </a:spcAft>
              <a:buNone/>
            </a:pPr>
            <a:r>
              <a:rPr lang="en-US" sz="2000">
                <a:latin typeface="Times New Roman"/>
                <a:ea typeface="Times New Roman"/>
                <a:cs typeface="Times New Roman"/>
                <a:sym typeface="Times New Roman"/>
              </a:rPr>
              <a:t>The original train.csv file contains 18632 images:</a:t>
            </a:r>
            <a:endParaRPr sz="2000">
              <a:latin typeface="Times New Roman"/>
              <a:ea typeface="Times New Roman"/>
              <a:cs typeface="Times New Roman"/>
              <a:sym typeface="Times New Roman"/>
            </a:endParaRPr>
          </a:p>
          <a:p>
            <a:pPr indent="0" lvl="0" marL="0" rtl="0" algn="l">
              <a:spcBef>
                <a:spcPts val="1000"/>
              </a:spcBef>
              <a:spcAft>
                <a:spcPts val="0"/>
              </a:spcAft>
              <a:buNone/>
            </a:pPr>
            <a:r>
              <a:t/>
            </a:r>
            <a:endParaRPr sz="2000">
              <a:latin typeface="Times New Roman"/>
              <a:ea typeface="Times New Roman"/>
              <a:cs typeface="Times New Roman"/>
              <a:sym typeface="Times New Roman"/>
            </a:endParaRPr>
          </a:p>
          <a:p>
            <a:pPr indent="0" lvl="0" marL="0" rtl="0" algn="l">
              <a:spcBef>
                <a:spcPts val="1000"/>
              </a:spcBef>
              <a:spcAft>
                <a:spcPts val="0"/>
              </a:spcAft>
              <a:buNone/>
            </a:pPr>
            <a:r>
              <a:rPr lang="en-US" sz="2000">
                <a:latin typeface="Times New Roman"/>
                <a:ea typeface="Times New Roman"/>
                <a:cs typeface="Times New Roman"/>
                <a:sym typeface="Times New Roman"/>
              </a:rPr>
              <a:t>12 categories &amp;</a:t>
            </a:r>
            <a:r>
              <a:rPr b="1" lang="en-US" sz="2000" u="sng">
                <a:latin typeface="Times New Roman"/>
                <a:ea typeface="Times New Roman"/>
                <a:cs typeface="Times New Roman"/>
                <a:sym typeface="Times New Roman"/>
              </a:rPr>
              <a:t> imbalance!</a:t>
            </a:r>
            <a:endParaRPr b="1" sz="2000" u="sng">
              <a:latin typeface="Times New Roman"/>
              <a:ea typeface="Times New Roman"/>
              <a:cs typeface="Times New Roman"/>
              <a:sym typeface="Times New Roman"/>
            </a:endParaRPr>
          </a:p>
        </p:txBody>
      </p:sp>
      <p:sp>
        <p:nvSpPr>
          <p:cNvPr id="182" name="Google Shape;182;gd3b644b3d1_1_1"/>
          <p:cNvSpPr txBox="1"/>
          <p:nvPr>
            <p:ph type="title"/>
          </p:nvPr>
        </p:nvSpPr>
        <p:spPr>
          <a:xfrm>
            <a:off x="854337" y="5036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a:t>
            </a:r>
            <a:endParaRPr/>
          </a:p>
        </p:txBody>
      </p:sp>
      <p:sp>
        <p:nvSpPr>
          <p:cNvPr id="183" name="Google Shape;183;gd3b644b3d1_1_1"/>
          <p:cNvSpPr txBox="1"/>
          <p:nvPr/>
        </p:nvSpPr>
        <p:spPr>
          <a:xfrm>
            <a:off x="458375" y="5782575"/>
            <a:ext cx="9555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Data Source:</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lang="en-US" u="sng">
                <a:solidFill>
                  <a:schemeClr val="lt1"/>
                </a:solidFill>
                <a:latin typeface="Calibri"/>
                <a:ea typeface="Calibri"/>
                <a:cs typeface="Calibri"/>
                <a:sym typeface="Calibri"/>
                <a:hlinkClick r:id="rId3">
                  <a:extLst>
                    <a:ext uri="{A12FA001-AC4F-418D-AE19-62706E023703}">
                      <ahyp:hlinkClr val="tx"/>
                    </a:ext>
                  </a:extLst>
                </a:hlinkClick>
              </a:rPr>
              <a:t>https://www.kaggle.com/c/plant-pathology-2021-fgvc8/data?select=train.csv</a:t>
            </a:r>
            <a:endParaRPr>
              <a:solidFill>
                <a:schemeClr val="lt1"/>
              </a:solidFill>
              <a:latin typeface="Calibri"/>
              <a:ea typeface="Calibri"/>
              <a:cs typeface="Calibri"/>
              <a:sym typeface="Calibri"/>
            </a:endParaRPr>
          </a:p>
        </p:txBody>
      </p:sp>
      <p:graphicFrame>
        <p:nvGraphicFramePr>
          <p:cNvPr id="184" name="Google Shape;184;gd3b644b3d1_1_1"/>
          <p:cNvGraphicFramePr/>
          <p:nvPr/>
        </p:nvGraphicFramePr>
        <p:xfrm>
          <a:off x="4874025" y="76200"/>
          <a:ext cx="3000000" cy="3000000"/>
        </p:xfrm>
        <a:graphic>
          <a:graphicData uri="http://schemas.openxmlformats.org/drawingml/2006/table">
            <a:tbl>
              <a:tblPr>
                <a:noFill/>
                <a:tableStyleId>{3680BE17-CD9D-4BBF-BAAC-43501996542B}</a:tableStyleId>
              </a:tblPr>
              <a:tblGrid>
                <a:gridCol w="4502850"/>
                <a:gridCol w="1946725"/>
              </a:tblGrid>
              <a:tr h="413725">
                <a:tc>
                  <a:txBody>
                    <a:bodyPr/>
                    <a:lstStyle/>
                    <a:p>
                      <a:pPr indent="0" lvl="0" marL="0" rtl="0" algn="ctr">
                        <a:lnSpc>
                          <a:spcPct val="100000"/>
                        </a:lnSpc>
                        <a:spcBef>
                          <a:spcPts val="0"/>
                        </a:spcBef>
                        <a:spcAft>
                          <a:spcPts val="0"/>
                        </a:spcAft>
                        <a:buNone/>
                      </a:pPr>
                      <a:r>
                        <a:rPr b="1" lang="en-US" sz="1300">
                          <a:latin typeface="Times New Roman"/>
                          <a:ea typeface="Times New Roman"/>
                          <a:cs typeface="Times New Roman"/>
                          <a:sym typeface="Times New Roman"/>
                        </a:rPr>
                        <a:t>Disease</a:t>
                      </a:r>
                      <a:endParaRPr b="1"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b="1" lang="en-US" sz="1300">
                          <a:latin typeface="Times New Roman"/>
                          <a:ea typeface="Times New Roman"/>
                          <a:cs typeface="Times New Roman"/>
                          <a:sym typeface="Times New Roman"/>
                        </a:rPr>
                        <a:t>Counts</a:t>
                      </a:r>
                      <a:endParaRPr b="1"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scab                              </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4826</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healthy                        </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4624</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frog_eye_leaf_spot          </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3181</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rust                             </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1860</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complex                          </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1602</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powdery_mildew                   </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1184</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scab frog_eye_leaf_spot           </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686</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scab frog_eye_leaf_spot complex</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200</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frog_eye_leaf_spot complex</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165</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rust frog_eye_leaf_spot</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120</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rust complex</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97</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13725">
                <a:tc>
                  <a:txBody>
                    <a:bodyPr/>
                    <a:lstStyle/>
                    <a:p>
                      <a:pPr indent="0" lvl="0" marL="0" rtl="0" algn="ctr">
                        <a:lnSpc>
                          <a:spcPct val="100000"/>
                        </a:lnSpc>
                        <a:spcBef>
                          <a:spcPts val="0"/>
                        </a:spcBef>
                        <a:spcAft>
                          <a:spcPts val="0"/>
                        </a:spcAft>
                        <a:buNone/>
                      </a:pPr>
                      <a:r>
                        <a:rPr lang="en-US" sz="1300">
                          <a:latin typeface="Times New Roman"/>
                          <a:ea typeface="Times New Roman"/>
                          <a:cs typeface="Times New Roman"/>
                          <a:sym typeface="Times New Roman"/>
                        </a:rPr>
                        <a:t>powdery_mildew complex</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US" sz="1300">
                          <a:latin typeface="Times New Roman"/>
                          <a:ea typeface="Times New Roman"/>
                          <a:cs typeface="Times New Roman"/>
                          <a:sym typeface="Times New Roman"/>
                        </a:rPr>
                        <a:t>87</a:t>
                      </a:r>
                      <a:endParaRPr sz="1300">
                        <a:latin typeface="Times New Roman"/>
                        <a:ea typeface="Times New Roman"/>
                        <a:cs typeface="Times New Roman"/>
                        <a:sym typeface="Times New Roman"/>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d3b644b3d1_1_22"/>
          <p:cNvSpPr txBox="1"/>
          <p:nvPr/>
        </p:nvSpPr>
        <p:spPr>
          <a:xfrm>
            <a:off x="445250" y="5827075"/>
            <a:ext cx="878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alibri"/>
                <a:ea typeface="Calibri"/>
                <a:cs typeface="Calibri"/>
                <a:sym typeface="Calibri"/>
              </a:rPr>
              <a:t>Image Source:</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US" u="sng">
                <a:solidFill>
                  <a:schemeClr val="lt1"/>
                </a:solidFill>
                <a:latin typeface="Calibri"/>
                <a:ea typeface="Calibri"/>
                <a:cs typeface="Calibri"/>
                <a:sym typeface="Calibri"/>
                <a:hlinkClick r:id="rId3">
                  <a:extLst>
                    <a:ext uri="{A12FA001-AC4F-418D-AE19-62706E023703}">
                      <ahyp:hlinkClr val="tx"/>
                    </a:ext>
                  </a:extLst>
                </a:hlinkClick>
              </a:rPr>
              <a:t>https://www.kaggle.com/praveengovi/plant-pathology-detail-eda-pytorch</a:t>
            </a:r>
            <a:r>
              <a:rPr lang="en-US">
                <a:solidFill>
                  <a:schemeClr val="lt1"/>
                </a:solidFill>
                <a:latin typeface="Calibri"/>
                <a:ea typeface="Calibri"/>
                <a:cs typeface="Calibri"/>
                <a:sym typeface="Calibri"/>
              </a:rPr>
              <a:t> </a:t>
            </a:r>
            <a:endParaRPr/>
          </a:p>
        </p:txBody>
      </p:sp>
      <p:pic>
        <p:nvPicPr>
          <p:cNvPr id="190" name="Google Shape;190;gd3b644b3d1_1_22"/>
          <p:cNvPicPr preferRelativeResize="0"/>
          <p:nvPr/>
        </p:nvPicPr>
        <p:blipFill>
          <a:blip r:embed="rId4">
            <a:alphaModFix/>
          </a:blip>
          <a:stretch>
            <a:fillRect/>
          </a:stretch>
        </p:blipFill>
        <p:spPr>
          <a:xfrm>
            <a:off x="152400" y="152400"/>
            <a:ext cx="6227549" cy="5310313"/>
          </a:xfrm>
          <a:prstGeom prst="rect">
            <a:avLst/>
          </a:prstGeom>
          <a:noFill/>
          <a:ln>
            <a:noFill/>
          </a:ln>
        </p:spPr>
      </p:pic>
      <p:pic>
        <p:nvPicPr>
          <p:cNvPr id="191" name="Google Shape;191;gd3b644b3d1_1_22"/>
          <p:cNvPicPr preferRelativeResize="0"/>
          <p:nvPr/>
        </p:nvPicPr>
        <p:blipFill>
          <a:blip r:embed="rId5">
            <a:alphaModFix/>
          </a:blip>
          <a:stretch>
            <a:fillRect/>
          </a:stretch>
        </p:blipFill>
        <p:spPr>
          <a:xfrm>
            <a:off x="6379950" y="1097563"/>
            <a:ext cx="5675025" cy="32769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d3b644b3d1_0_5"/>
          <p:cNvSpPr txBox="1"/>
          <p:nvPr>
            <p:ph idx="1" type="body"/>
          </p:nvPr>
        </p:nvSpPr>
        <p:spPr>
          <a:xfrm>
            <a:off x="838200" y="1825625"/>
            <a:ext cx="2633100" cy="3474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More than 50 duplicates pairs:</a:t>
            </a:r>
            <a:endParaRPr/>
          </a:p>
        </p:txBody>
      </p:sp>
      <p:sp>
        <p:nvSpPr>
          <p:cNvPr id="197" name="Google Shape;197;gd3b644b3d1_0_5"/>
          <p:cNvSpPr txBox="1"/>
          <p:nvPr>
            <p:ph type="title"/>
          </p:nvPr>
        </p:nvSpPr>
        <p:spPr>
          <a:xfrm>
            <a:off x="854337" y="5036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Duplicate</a:t>
            </a:r>
            <a:endParaRPr/>
          </a:p>
        </p:txBody>
      </p:sp>
      <p:sp>
        <p:nvSpPr>
          <p:cNvPr id="198" name="Google Shape;198;gd3b644b3d1_0_5"/>
          <p:cNvSpPr txBox="1"/>
          <p:nvPr/>
        </p:nvSpPr>
        <p:spPr>
          <a:xfrm>
            <a:off x="445250" y="5827075"/>
            <a:ext cx="8780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alibri"/>
                <a:ea typeface="Calibri"/>
                <a:cs typeface="Calibri"/>
                <a:sym typeface="Calibri"/>
              </a:rPr>
              <a:t>Reference</a:t>
            </a:r>
            <a:r>
              <a:rPr lang="en-US">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US" sz="13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https://www.kaggle.com/nickuzmenkov/pp2021-duplicates-revealing/output</a:t>
            </a:r>
            <a:endParaRPr>
              <a:solidFill>
                <a:schemeClr val="lt1"/>
              </a:solidFill>
            </a:endParaRPr>
          </a:p>
        </p:txBody>
      </p:sp>
      <p:pic>
        <p:nvPicPr>
          <p:cNvPr id="199" name="Google Shape;199;gd3b644b3d1_0_5"/>
          <p:cNvPicPr preferRelativeResize="0"/>
          <p:nvPr/>
        </p:nvPicPr>
        <p:blipFill>
          <a:blip r:embed="rId4">
            <a:alphaModFix/>
          </a:blip>
          <a:stretch>
            <a:fillRect/>
          </a:stretch>
        </p:blipFill>
        <p:spPr>
          <a:xfrm>
            <a:off x="3510900" y="0"/>
            <a:ext cx="4049150" cy="5458724"/>
          </a:xfrm>
          <a:prstGeom prst="rect">
            <a:avLst/>
          </a:prstGeom>
          <a:noFill/>
          <a:ln>
            <a:noFill/>
          </a:ln>
        </p:spPr>
      </p:pic>
      <p:pic>
        <p:nvPicPr>
          <p:cNvPr id="200" name="Google Shape;200;gd3b644b3d1_0_5"/>
          <p:cNvPicPr preferRelativeResize="0"/>
          <p:nvPr/>
        </p:nvPicPr>
        <p:blipFill>
          <a:blip r:embed="rId5">
            <a:alphaModFix/>
          </a:blip>
          <a:stretch>
            <a:fillRect/>
          </a:stretch>
        </p:blipFill>
        <p:spPr>
          <a:xfrm>
            <a:off x="7675803" y="229275"/>
            <a:ext cx="4363797" cy="5223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d3b644b3d1_0_10"/>
          <p:cNvSpPr txBox="1"/>
          <p:nvPr>
            <p:ph idx="1" type="body"/>
          </p:nvPr>
        </p:nvSpPr>
        <p:spPr>
          <a:xfrm>
            <a:off x="838200" y="1825625"/>
            <a:ext cx="10515600" cy="3474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Package: albumentations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Two expanded dataset:  1, pixel_level + spatial_level </a:t>
            </a:r>
            <a:endParaRPr/>
          </a:p>
          <a:p>
            <a:pPr indent="0" lvl="0" marL="0" rtl="0" algn="l">
              <a:spcBef>
                <a:spcPts val="1000"/>
              </a:spcBef>
              <a:spcAft>
                <a:spcPts val="0"/>
              </a:spcAft>
              <a:buNone/>
            </a:pPr>
            <a:r>
              <a:rPr lang="en-US"/>
              <a:t>				 				  2, Only spatial_level </a:t>
            </a:r>
            <a:endParaRPr/>
          </a:p>
        </p:txBody>
      </p:sp>
      <p:sp>
        <p:nvSpPr>
          <p:cNvPr id="206" name="Google Shape;206;gd3b644b3d1_0_10"/>
          <p:cNvSpPr txBox="1"/>
          <p:nvPr>
            <p:ph type="title"/>
          </p:nvPr>
        </p:nvSpPr>
        <p:spPr>
          <a:xfrm>
            <a:off x="854337" y="5036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Expansion</a:t>
            </a:r>
            <a:endParaRPr/>
          </a:p>
        </p:txBody>
      </p:sp>
      <p:cxnSp>
        <p:nvCxnSpPr>
          <p:cNvPr id="207" name="Google Shape;207;gd3b644b3d1_0_10"/>
          <p:cNvCxnSpPr/>
          <p:nvPr/>
        </p:nvCxnSpPr>
        <p:spPr>
          <a:xfrm flipH="1" rot="10800000">
            <a:off x="5010475" y="1825700"/>
            <a:ext cx="1085400" cy="258300"/>
          </a:xfrm>
          <a:prstGeom prst="bentConnector3">
            <a:avLst>
              <a:gd fmla="val 50000" name="adj1"/>
            </a:avLst>
          </a:prstGeom>
          <a:noFill/>
          <a:ln cap="flat" cmpd="sng" w="38100">
            <a:solidFill>
              <a:schemeClr val="dk2"/>
            </a:solidFill>
            <a:prstDash val="solid"/>
            <a:round/>
            <a:headEnd len="med" w="med" type="none"/>
            <a:tailEnd len="med" w="med" type="none"/>
          </a:ln>
        </p:spPr>
      </p:cxnSp>
      <p:cxnSp>
        <p:nvCxnSpPr>
          <p:cNvPr id="208" name="Google Shape;208;gd3b644b3d1_0_10"/>
          <p:cNvCxnSpPr/>
          <p:nvPr/>
        </p:nvCxnSpPr>
        <p:spPr>
          <a:xfrm>
            <a:off x="5010475" y="2084000"/>
            <a:ext cx="1093800" cy="280800"/>
          </a:xfrm>
          <a:prstGeom prst="bentConnector3">
            <a:avLst>
              <a:gd fmla="val 50000" name="adj1"/>
            </a:avLst>
          </a:prstGeom>
          <a:noFill/>
          <a:ln cap="flat" cmpd="sng" w="38100">
            <a:solidFill>
              <a:schemeClr val="dk2"/>
            </a:solidFill>
            <a:prstDash val="solid"/>
            <a:round/>
            <a:headEnd len="med" w="med" type="none"/>
            <a:tailEnd len="med" w="med" type="none"/>
          </a:ln>
        </p:spPr>
      </p:cxnSp>
      <p:sp>
        <p:nvSpPr>
          <p:cNvPr id="209" name="Google Shape;209;gd3b644b3d1_0_10"/>
          <p:cNvSpPr txBox="1"/>
          <p:nvPr/>
        </p:nvSpPr>
        <p:spPr>
          <a:xfrm>
            <a:off x="6311125" y="1557825"/>
            <a:ext cx="8513400" cy="1088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800">
                <a:solidFill>
                  <a:srgbClr val="595959"/>
                </a:solidFill>
              </a:rPr>
              <a:t>pixel_level transform</a:t>
            </a:r>
            <a:endParaRPr sz="2800">
              <a:solidFill>
                <a:srgbClr val="595959"/>
              </a:solidFill>
            </a:endParaRPr>
          </a:p>
          <a:p>
            <a:pPr indent="0" lvl="0" marL="0" rtl="0" algn="l">
              <a:lnSpc>
                <a:spcPct val="90000"/>
              </a:lnSpc>
              <a:spcBef>
                <a:spcPts val="1000"/>
              </a:spcBef>
              <a:spcAft>
                <a:spcPts val="0"/>
              </a:spcAft>
              <a:buClr>
                <a:schemeClr val="dk1"/>
              </a:buClr>
              <a:buSzPts val="1100"/>
              <a:buFont typeface="Arial"/>
              <a:buNone/>
            </a:pPr>
            <a:r>
              <a:rPr lang="en-US" sz="2800">
                <a:solidFill>
                  <a:srgbClr val="595959"/>
                </a:solidFill>
              </a:rPr>
              <a:t>spatial_level transform</a:t>
            </a:r>
            <a:endParaRPr sz="2800">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d3b644b3d1_2_52"/>
          <p:cNvSpPr txBox="1"/>
          <p:nvPr/>
        </p:nvSpPr>
        <p:spPr>
          <a:xfrm>
            <a:off x="1166025" y="2143100"/>
            <a:ext cx="9876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rgbClr val="24292E"/>
                </a:solidFill>
                <a:highlight>
                  <a:srgbClr val="FFFFFF"/>
                </a:highlight>
              </a:rPr>
              <a:t>Pixel-level transforms will change just an input image and will leave any additional targets such as masks, bounding boxes, and keypoints unchanged. Usually PLT will add noise to the original image.</a:t>
            </a:r>
            <a:endParaRPr b="1" sz="2700"/>
          </a:p>
        </p:txBody>
      </p:sp>
      <p:sp>
        <p:nvSpPr>
          <p:cNvPr id="215" name="Google Shape;215;gd3b644b3d1_2_52"/>
          <p:cNvSpPr txBox="1"/>
          <p:nvPr>
            <p:ph type="title"/>
          </p:nvPr>
        </p:nvSpPr>
        <p:spPr>
          <a:xfrm>
            <a:off x="854337" y="5036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Expansion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d3b644b3d1_0_16"/>
          <p:cNvSpPr txBox="1"/>
          <p:nvPr>
            <p:ph type="title"/>
          </p:nvPr>
        </p:nvSpPr>
        <p:spPr>
          <a:xfrm>
            <a:off x="307462" y="267117"/>
            <a:ext cx="10499400" cy="105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Expansion</a:t>
            </a:r>
            <a:endParaRPr/>
          </a:p>
        </p:txBody>
      </p:sp>
      <p:pic>
        <p:nvPicPr>
          <p:cNvPr id="221" name="Google Shape;221;gd3b644b3d1_0_16"/>
          <p:cNvPicPr preferRelativeResize="0"/>
          <p:nvPr/>
        </p:nvPicPr>
        <p:blipFill>
          <a:blip r:embed="rId3">
            <a:alphaModFix/>
          </a:blip>
          <a:stretch>
            <a:fillRect/>
          </a:stretch>
        </p:blipFill>
        <p:spPr>
          <a:xfrm>
            <a:off x="374100" y="2048037"/>
            <a:ext cx="11201325" cy="3500932"/>
          </a:xfrm>
          <a:prstGeom prst="rect">
            <a:avLst/>
          </a:prstGeom>
          <a:noFill/>
          <a:ln>
            <a:noFill/>
          </a:ln>
        </p:spPr>
      </p:pic>
      <p:sp>
        <p:nvSpPr>
          <p:cNvPr id="222" name="Google Shape;222;gd3b644b3d1_0_16"/>
          <p:cNvSpPr txBox="1"/>
          <p:nvPr/>
        </p:nvSpPr>
        <p:spPr>
          <a:xfrm>
            <a:off x="665100" y="1453825"/>
            <a:ext cx="851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albumentations</a:t>
            </a:r>
            <a:r>
              <a:rPr b="1" lang="en-US" sz="2000">
                <a:solidFill>
                  <a:schemeClr val="dk1"/>
                </a:solidFill>
                <a:latin typeface="Calibri"/>
                <a:ea typeface="Calibri"/>
                <a:cs typeface="Calibri"/>
                <a:sym typeface="Calibri"/>
              </a:rPr>
              <a:t>.Blur(blur_limit=50,p=1)</a:t>
            </a:r>
            <a:endParaRPr b="1"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2020-03-10T16:22:03Z</dcterms:created>
  <dc:creator>Healy, Devin Marie</dc:creator>
</cp:coreProperties>
</file>